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png" ContentType="image/png"/>
  <Override PartName="/docProps/app.xml" ContentType="application/vnd.openxmlformats-officedocument.extended-properties+xml"/>
  <Override PartName="/docProps/custom.xml" ContentType="application/vnd.openxmlformats-officedocument.custom-properties+xml"/>
  <Override PartName="/ppt/presentation.xml" ContentType="application/vnd.openxmlformats-officedocument.presentationml.presentation.main+xml"/>
  <Override PartName="/ppt/theme/theme1.xml" ContentType="application/vnd.openxmlformats-officedocument.them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Masters/slideMaster1.xml" ContentType="application/vnd.openxmlformats-officedocument.presentationml.slideMaster+xml"/>
  <Override PartName="/ppt/notesMasters/notesMaster1.xml" ContentType="application/vnd.openxmlformats-officedocument.presentationml.notesMaster+xml"/>
  <Override PartName="/ppt/theme/theme2.xml" ContentType="application/vnd.openxmlformats-officedocument.theme+xml"/>
  <Override PartName="/ppt/slides/slide1.xml" ContentType="application/vnd.openxmlformats-officedocument.presentationml.slide+xml"/>
  <Override PartName="/ppt/notesSlides/notesSlide1.xml" ContentType="application/vnd.openxmlformats-officedocument.presentationml.notesSlide+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docProps/core.xml" ContentType="application/vnd.openxmlformats-package.core-properties+xml"/>
</Types>
</file>

<file path=_rels/.rels>&#65279;<?xml version="1.0" encoding="utf-8"?><Relationships xmlns="http://schemas.openxmlformats.org/package/2006/relationships"><Relationship Type="http://schemas.openxmlformats.org/package/2006/relationships/metadata/thumbnail" Target="docProps/thumbnail.jpeg" Id="rId2" /><Relationship Type="http://schemas.openxmlformats.org/package/2006/relationships/metadata/core-properties" Target="docProps/core.xml" Id="rId3" /><Relationship Type="http://schemas.openxmlformats.org/officeDocument/2006/relationships/extended-properties" Target="docProps/app.xml" Id="rId4" /><Relationship Type="http://schemas.openxmlformats.org/officeDocument/2006/relationships/custom-properties" Target="docProps/custom.xml" Id="rId5" /><Relationship Type="http://schemas.openxmlformats.org/officeDocument/2006/relationships/officeDocument" Target="ppt/presentation.xml" Id="rId1" /></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2"/>
  </p:sldMasterIdLst>
  <p:notesMasterIdLst>
    <p:notesMasterId r:id="rId3"/>
  </p:notesMasterIdLst>
  <p:sldIdLst>
    <p:sldId id="258" r:id="rId4"/>
  </p:sldIdLst>
  <p:sldSz cx="9144000" cy="6858000" type="screen4x3"/>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4237"/>
    <p:restoredTop sz="94660"/>
  </p:normalViewPr>
  <p:slideViewPr>
    <p:cSldViewPr>
      <p:cViewPr varScale="1">
        <p:scale>
          <a:sx n="75" d="100"/>
          <a:sy n="75" d="100"/>
        </p:scale>
        <p:origin x="-960" y="-78"/>
      </p:cViewPr>
      <p:guideLst>
        <p:guide orient="horz" pos="2160"/>
        <p:guide pos="2880"/>
      </p:guideLst>
    </p:cSldViewPr>
  </p:slideViewPr>
  <p:notesTextViewPr>
    <p:cViewPr>
      <p:scale>
        <a:sx n="1" d="1"/>
        <a:sy n="1" d="1"/>
      </p:scale>
      <p:origin x="0" y="0"/>
    </p:cViewPr>
  </p:notesTextViewPr>
  <p:gridSpacing cx="72008" cy="72008"/>
</p:viewPr>
</file>

<file path=ppt/_rels/presentation.xml.rels>&#65279;<?xml version="1.0" encoding="utf-8"?><Relationships xmlns="http://schemas.openxmlformats.org/package/2006/relationships"><Relationship Type="http://schemas.openxmlformats.org/officeDocument/2006/relationships/theme" Target="theme/theme1.xml" Id="rId1" /><Relationship Type="http://schemas.openxmlformats.org/officeDocument/2006/relationships/slideMaster" Target="slideMasters/slideMaster1.xml" Id="rId2" /><Relationship Type="http://schemas.openxmlformats.org/officeDocument/2006/relationships/notesMaster" Target="notesMasters/notesMaster1.xml" Id="rId3" /><Relationship Type="http://schemas.openxmlformats.org/officeDocument/2006/relationships/slide" Target="slides/slide1.xml" Id="rId4" /><Relationship Type="http://schemas.openxmlformats.org/officeDocument/2006/relationships/presProps" Target="presProps.xml" Id="rId5" /><Relationship Type="http://schemas.openxmlformats.org/officeDocument/2006/relationships/viewProps" Target="viewProps.xml" Id="rId6" /><Relationship Type="http://schemas.openxmlformats.org/officeDocument/2006/relationships/tableStyles" Target="tableStyles.xml" Id="rId7" /></Relationships>
</file>

<file path=ppt/notesMasters/_rels/notesMaster1.xml.rels>&#65279;<?xml version="1.0" encoding="utf-8"?><Relationships xmlns="http://schemas.openxmlformats.org/package/2006/relationships"><Relationship Type="http://schemas.openxmlformats.org/officeDocument/2006/relationships/theme" Target="../theme/theme2.xml" Id="rId1" /></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0" name=""/>
        <p:cNvGrpSpPr/>
        <p:nvPr/>
      </p:nvGrpSpPr>
      <p:grpSpPr>
        <a:xfrm>
          <a:off x="0" y="0"/>
          <a:ext cx="0" cy="0"/>
          <a:chOff x="0" y="0"/>
          <a:chExt cx="0" cy="0"/>
        </a:xfrm>
      </p:grpSpPr>
      <p:sp>
        <p:nvSpPr>
          <p:cNvPr id="1100" name="ヘッダー プレースホルダー 1"/>
          <p:cNvSpPr>
            <a:spLocks noGrp="1"/>
          </p:cNvSpPr>
          <p:nvPr>
            <p:ph type="hdr" sz="quarter"/>
          </p:nvPr>
        </p:nvSpPr>
        <p:spPr>
          <a:xfrm>
            <a:off x="1" y="1"/>
            <a:ext cx="2918831" cy="493316"/>
          </a:xfrm>
          <a:prstGeom prst="rect">
            <a:avLst/>
          </a:prstGeom>
        </p:spPr>
        <p:txBody>
          <a:bodyPr vert="horz" lIns="90654" tIns="45327" rIns="90654" bIns="45327" rtlCol="0"/>
          <a:lstStyle>
            <a:lvl1pPr algn="l">
              <a:defRPr sz="1200"/>
            </a:lvl1pPr>
          </a:lstStyle>
          <a:p>
            <a:endParaRPr kumimoji="1" lang="ja-JP" altLang="en-US"/>
          </a:p>
        </p:txBody>
      </p:sp>
      <p:sp>
        <p:nvSpPr>
          <p:cNvPr id="1101" name="日付プレースホルダー 2"/>
          <p:cNvSpPr>
            <a:spLocks noGrp="1"/>
          </p:cNvSpPr>
          <p:nvPr>
            <p:ph type="dt" idx="1"/>
          </p:nvPr>
        </p:nvSpPr>
        <p:spPr>
          <a:xfrm>
            <a:off x="3815375" y="1"/>
            <a:ext cx="2918831" cy="493316"/>
          </a:xfrm>
          <a:prstGeom prst="rect">
            <a:avLst/>
          </a:prstGeom>
        </p:spPr>
        <p:txBody>
          <a:bodyPr vert="horz" lIns="90654" tIns="45327" rIns="90654" bIns="45327" rtlCol="0"/>
          <a:lstStyle>
            <a:lvl1pPr algn="r">
              <a:defRPr sz="1200"/>
            </a:lvl1pPr>
          </a:lstStyle>
          <a:p>
            <a:fld id="{6150B88D-3CD7-42F7-8EC7-AB617F50BC25}" type="datetimeFigureOut">
              <a:rPr kumimoji="1" lang="ja-JP" altLang="en-US" smtClean="0"/>
              <a:t>2023/2/17</a:t>
            </a:fld>
            <a:endParaRPr kumimoji="1" lang="ja-JP" altLang="en-US"/>
          </a:p>
        </p:txBody>
      </p:sp>
      <p:sp>
        <p:nvSpPr>
          <p:cNvPr id="1102" name="スライド イメージ プレースホルダー 3"/>
          <p:cNvSpPr>
            <a:spLocks noGrp="1" noRot="1" noChangeAspect="1"/>
          </p:cNvSpPr>
          <p:nvPr>
            <p:ph type="sldImg" idx="2"/>
          </p:nvPr>
        </p:nvSpPr>
        <p:spPr>
          <a:xfrm>
            <a:off x="903288" y="741363"/>
            <a:ext cx="4929187" cy="3697287"/>
          </a:xfrm>
          <a:prstGeom prst="rect">
            <a:avLst/>
          </a:prstGeom>
          <a:noFill/>
          <a:ln w="12700">
            <a:solidFill>
              <a:prstClr val="black"/>
            </a:solidFill>
          </a:ln>
        </p:spPr>
        <p:txBody>
          <a:bodyPr vert="horz" lIns="90654" tIns="45327" rIns="90654" bIns="45327" rtlCol="0" anchor="ctr"/>
          <a:lstStyle/>
          <a:p>
            <a:endParaRPr lang="ja-JP" altLang="en-US"/>
          </a:p>
        </p:txBody>
      </p:sp>
      <p:sp>
        <p:nvSpPr>
          <p:cNvPr id="1103" name="ノート プレースホルダー 4"/>
          <p:cNvSpPr>
            <a:spLocks noGrp="1"/>
          </p:cNvSpPr>
          <p:nvPr>
            <p:ph type="body" sz="quarter" idx="3"/>
          </p:nvPr>
        </p:nvSpPr>
        <p:spPr>
          <a:xfrm>
            <a:off x="673577" y="4686499"/>
            <a:ext cx="5388610" cy="4439841"/>
          </a:xfrm>
          <a:prstGeom prst="rect">
            <a:avLst/>
          </a:prstGeom>
        </p:spPr>
        <p:txBody>
          <a:bodyPr vert="horz" lIns="90654" tIns="45327" rIns="90654" bIns="45327"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1104" name="フッター プレースホルダー 5"/>
          <p:cNvSpPr>
            <a:spLocks noGrp="1"/>
          </p:cNvSpPr>
          <p:nvPr>
            <p:ph type="ftr" sz="quarter" idx="4"/>
          </p:nvPr>
        </p:nvSpPr>
        <p:spPr>
          <a:xfrm>
            <a:off x="1" y="9371286"/>
            <a:ext cx="2918831" cy="493316"/>
          </a:xfrm>
          <a:prstGeom prst="rect">
            <a:avLst/>
          </a:prstGeom>
        </p:spPr>
        <p:txBody>
          <a:bodyPr vert="horz" lIns="90654" tIns="45327" rIns="90654" bIns="45327" rtlCol="0" anchor="b"/>
          <a:lstStyle>
            <a:lvl1pPr algn="l">
              <a:defRPr sz="1200"/>
            </a:lvl1pPr>
          </a:lstStyle>
          <a:p>
            <a:endParaRPr kumimoji="1" lang="ja-JP" altLang="en-US"/>
          </a:p>
        </p:txBody>
      </p:sp>
      <p:sp>
        <p:nvSpPr>
          <p:cNvPr id="1105" name="スライド番号プレースホルダー 6"/>
          <p:cNvSpPr>
            <a:spLocks noGrp="1"/>
          </p:cNvSpPr>
          <p:nvPr>
            <p:ph type="sldNum" sz="quarter" idx="5"/>
          </p:nvPr>
        </p:nvSpPr>
        <p:spPr>
          <a:xfrm>
            <a:off x="3815375" y="9371286"/>
            <a:ext cx="2918831" cy="493316"/>
          </a:xfrm>
          <a:prstGeom prst="rect">
            <a:avLst/>
          </a:prstGeom>
        </p:spPr>
        <p:txBody>
          <a:bodyPr vert="horz" lIns="90654" tIns="45327" rIns="90654" bIns="45327" rtlCol="0" anchor="b"/>
          <a:lstStyle>
            <a:lvl1pPr algn="r">
              <a:defRPr sz="1200"/>
            </a:lvl1pPr>
          </a:lstStyle>
          <a:p>
            <a:fld id="{36777512-BA85-4499-83BD-E3B63EBD526E}" type="slidenum">
              <a:rPr kumimoji="1" lang="ja-JP" altLang="en-US" smtClean="0"/>
              <a:t>‹#›</a:t>
            </a:fld>
            <a:endParaRPr kumimoji="1" lang="ja-JP" altLang="en-US"/>
          </a:p>
        </p:txBody>
      </p:sp>
    </p:spTree>
    <p:extLst>
      <p:ext uri="{BB962C8B-B14F-4D97-AF65-F5344CB8AC3E}">
        <p14:creationId xmlns:p14="http://schemas.microsoft.com/office/powerpoint/2010/main" val="405462190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&#65279;<?xml version="1.0" encoding="utf-8"?><Relationships xmlns="http://schemas.openxmlformats.org/package/2006/relationships"><Relationship Type="http://schemas.openxmlformats.org/officeDocument/2006/relationships/slide" Target="../slides/slide1.xml" Id="rId1" /><Relationship Type="http://schemas.openxmlformats.org/officeDocument/2006/relationships/notesMaster" Target="../notesMasters/notesMaster1.xml" Id="rId2" /></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0" name=""/>
        <p:cNvGrpSpPr/>
        <p:nvPr/>
      </p:nvGrpSpPr>
      <p:grpSpPr/>
      <p:sp>
        <p:nvSpPr>
          <p:cNvPr id="1127" name="四角形 20"/>
          <p:cNvSpPr>
            <a:spLocks noGrp="1" noRot="1" noChangeAspect="1"/>
          </p:cNvSpPr>
          <p:nvPr>
            <p:ph type="sldImg" idx="2"/>
          </p:nvPr>
        </p:nvSpPr>
        <p:spPr>
          <a:prstGeom prst="rect">
            <a:avLst/>
          </a:prstGeom>
        </p:spPr>
        <p:txBody>
          <a:bodyPr/>
          <a:p>
            <a:endParaRPr kumimoji="1" lang="ja-JP" altLang="en-US"/>
          </a:p>
        </p:txBody>
      </p:sp>
      <p:sp>
        <p:nvSpPr>
          <p:cNvPr id="1128" name="四角形 21"/>
          <p:cNvSpPr>
            <a:spLocks noGrp="1"/>
          </p:cNvSpPr>
          <p:nvPr>
            <p:ph type="body" sz="quarter" idx="3"/>
          </p:nvPr>
        </p:nvSpPr>
        <p:spPr>
          <a:prstGeom prst="rect">
            <a:avLst/>
          </a:prstGeom>
        </p:spPr>
        <p:txBody>
          <a:bodyPr/>
          <a:p>
            <a:endParaRPr kumimoji="1" lang="ja-JP" altLang="en-US"/>
          </a:p>
        </p:txBody>
      </p:sp>
      <p:sp>
        <p:nvSpPr>
          <p:cNvPr id="1129" name="四角形 22"/>
          <p:cNvSpPr>
            <a:spLocks noGrp="1"/>
          </p:cNvSpPr>
          <p:nvPr>
            <p:ph type="sldNum" sz="quarter" idx="5"/>
          </p:nvPr>
        </p:nvSpPr>
        <p:spPr>
          <a:prstGeom prst="rect">
            <a:avLst/>
          </a:prstGeom>
        </p:spPr>
        <p:txBody>
          <a:bodyPr vert="horz" lIns="90654" tIns="45327" rIns="90654" bIns="45327" rtlCol="0" anchor="b"/>
          <a:lstStyle>
            <a:lvl1pPr algn="r">
              <a:defRPr sz="1200"/>
            </a:lvl1pPr>
          </a:lstStyle>
          <a:p>
            <a:fld id="{36777512-BA85-4499-83BD-E3B63EBD526E}" type="slidenum">
              <a:rPr kumimoji="1" lang="ja-JP" altLang="en-US" smtClean="0"/>
              <a:t>‹#›</a:t>
            </a:fld>
            <a:endParaRPr kumimoji="1" lang="ja-JP" altLang="en-US"/>
          </a:p>
        </p:txBody>
      </p:sp>
    </p:spTree>
  </p:cSld>
  <p:clrMapOvr>
    <a:masterClrMapping/>
  </p:clrMapOvr>
</p:notes>
</file>

<file path=ppt/slideLayouts/_rels/slideLayout1.xml.rels>&#65279;<?xml version="1.0" encoding="utf-8"?><Relationships xmlns="http://schemas.openxmlformats.org/package/2006/relationships"><Relationship Type="http://schemas.openxmlformats.org/officeDocument/2006/relationships/slideMaster" Target="../slideMasters/slideMaster1.xml" Id="rId1" /></Relationships>
</file>

<file path=ppt/slideLayouts/_rels/slideLayout10.xml.rels>&#65279;<?xml version="1.0" encoding="utf-8"?><Relationships xmlns="http://schemas.openxmlformats.org/package/2006/relationships"><Relationship Type="http://schemas.openxmlformats.org/officeDocument/2006/relationships/slideMaster" Target="../slideMasters/slideMaster1.xml" Id="rId1" /></Relationships>
</file>

<file path=ppt/slideLayouts/_rels/slideLayout11.xml.rels>&#65279;<?xml version="1.0" encoding="utf-8"?><Relationships xmlns="http://schemas.openxmlformats.org/package/2006/relationships"><Relationship Type="http://schemas.openxmlformats.org/officeDocument/2006/relationships/slideMaster" Target="../slideMasters/slideMaster1.xml" Id="rId1" /></Relationships>
</file>

<file path=ppt/slideLayouts/_rels/slideLayout2.xml.rels>&#65279;<?xml version="1.0" encoding="utf-8"?><Relationships xmlns="http://schemas.openxmlformats.org/package/2006/relationships"><Relationship Type="http://schemas.openxmlformats.org/officeDocument/2006/relationships/slideMaster" Target="../slideMasters/slideMaster1.xml" Id="rId1" /></Relationships>
</file>

<file path=ppt/slideLayouts/_rels/slideLayout3.xml.rels>&#65279;<?xml version="1.0" encoding="utf-8"?><Relationships xmlns="http://schemas.openxmlformats.org/package/2006/relationships"><Relationship Type="http://schemas.openxmlformats.org/officeDocument/2006/relationships/slideMaster" Target="../slideMasters/slideMaster1.xml" Id="rId1" /></Relationships>
</file>

<file path=ppt/slideLayouts/_rels/slideLayout4.xml.rels>&#65279;<?xml version="1.0" encoding="utf-8"?><Relationships xmlns="http://schemas.openxmlformats.org/package/2006/relationships"><Relationship Type="http://schemas.openxmlformats.org/officeDocument/2006/relationships/slideMaster" Target="../slideMasters/slideMaster1.xml" Id="rId1" /></Relationships>
</file>

<file path=ppt/slideLayouts/_rels/slideLayout5.xml.rels>&#65279;<?xml version="1.0" encoding="utf-8"?><Relationships xmlns="http://schemas.openxmlformats.org/package/2006/relationships"><Relationship Type="http://schemas.openxmlformats.org/officeDocument/2006/relationships/slideMaster" Target="../slideMasters/slideMaster1.xml" Id="rId1" /></Relationships>
</file>

<file path=ppt/slideLayouts/_rels/slideLayout6.xml.rels>&#65279;<?xml version="1.0" encoding="utf-8"?><Relationships xmlns="http://schemas.openxmlformats.org/package/2006/relationships"><Relationship Type="http://schemas.openxmlformats.org/officeDocument/2006/relationships/slideMaster" Target="../slideMasters/slideMaster1.xml" Id="rId1" /></Relationships>
</file>

<file path=ppt/slideLayouts/_rels/slideLayout7.xml.rels>&#65279;<?xml version="1.0" encoding="utf-8"?><Relationships xmlns="http://schemas.openxmlformats.org/package/2006/relationships"><Relationship Type="http://schemas.openxmlformats.org/officeDocument/2006/relationships/slideMaster" Target="../slideMasters/slideMaster1.xml" Id="rId1" /></Relationships>
</file>

<file path=ppt/slideLayouts/_rels/slideLayout8.xml.rels>&#65279;<?xml version="1.0" encoding="utf-8"?><Relationships xmlns="http://schemas.openxmlformats.org/package/2006/relationships"><Relationship Type="http://schemas.openxmlformats.org/officeDocument/2006/relationships/slideMaster" Target="../slideMasters/slideMaster1.xml" Id="rId1" /></Relationships>
</file>

<file path=ppt/slideLayouts/_rels/slideLayout9.xml.rels>&#65279;<?xml version="1.0" encoding="utf-8"?><Relationships xmlns="http://schemas.openxmlformats.org/package/2006/relationships"><Relationship Type="http://schemas.openxmlformats.org/officeDocument/2006/relationships/slideMaster" Target="../slideMasters/slideMaster1.xml" Id="rId1"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0" name=""/>
        <p:cNvGrpSpPr/>
        <p:nvPr/>
      </p:nvGrpSpPr>
      <p:grpSpPr>
        <a:xfrm>
          <a:off x="0" y="0"/>
          <a:ext cx="0" cy="0"/>
          <a:chOff x="0" y="0"/>
          <a:chExt cx="0" cy="0"/>
        </a:xfrm>
      </p:grpSpPr>
      <p:sp>
        <p:nvSpPr>
          <p:cNvPr id="1031" name="タイトル 1"/>
          <p:cNvSpPr>
            <a:spLocks noGrp="1"/>
          </p:cNvSpPr>
          <p:nvPr>
            <p:ph type="ctrTitle"/>
          </p:nvPr>
        </p:nvSpPr>
        <p:spPr>
          <a:xfrm>
            <a:off x="685800" y="2130425"/>
            <a:ext cx="7772400" cy="1470025"/>
          </a:xfrm>
        </p:spPr>
        <p:txBody>
          <a:bodyPr/>
          <a:lstStyle/>
          <a:p>
            <a:r>
              <a:rPr kumimoji="1" lang="ja-JP" altLang="en-US"/>
              <a:t>マスター タイトルの書式設定</a:t>
            </a:r>
          </a:p>
        </p:txBody>
      </p:sp>
      <p:sp>
        <p:nvSpPr>
          <p:cNvPr id="1032"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1033" name="日付プレースホルダー 3"/>
          <p:cNvSpPr>
            <a:spLocks noGrp="1"/>
          </p:cNvSpPr>
          <p:nvPr>
            <p:ph type="dt" sz="half" idx="10"/>
          </p:nvPr>
        </p:nvSpPr>
        <p:spPr/>
        <p:txBody>
          <a:bodyPr/>
          <a:lstStyle/>
          <a:p>
            <a:fld id="{CA26DF16-7525-422B-87F4-094CDA04A3FC}" type="datetimeFigureOut">
              <a:rPr kumimoji="1" lang="ja-JP" altLang="en-US" smtClean="0"/>
              <a:t>2023/2/17</a:t>
            </a:fld>
            <a:endParaRPr kumimoji="1" lang="ja-JP" altLang="en-US"/>
          </a:p>
        </p:txBody>
      </p:sp>
      <p:sp>
        <p:nvSpPr>
          <p:cNvPr id="1034" name="フッター プレースホルダー 4"/>
          <p:cNvSpPr>
            <a:spLocks noGrp="1"/>
          </p:cNvSpPr>
          <p:nvPr>
            <p:ph type="ftr" sz="quarter" idx="11"/>
          </p:nvPr>
        </p:nvSpPr>
        <p:spPr/>
        <p:txBody>
          <a:bodyPr/>
          <a:lstStyle/>
          <a:p>
            <a:endParaRPr kumimoji="1" lang="ja-JP" altLang="en-US"/>
          </a:p>
        </p:txBody>
      </p:sp>
      <p:sp>
        <p:nvSpPr>
          <p:cNvPr id="1035" name="スライド番号プレースホルダー 5"/>
          <p:cNvSpPr>
            <a:spLocks noGrp="1"/>
          </p:cNvSpPr>
          <p:nvPr>
            <p:ph type="sldNum" sz="quarter" idx="12"/>
          </p:nvPr>
        </p:nvSpPr>
        <p:spPr/>
        <p:txBody>
          <a:bodyPr/>
          <a:lstStyle/>
          <a:p>
            <a:fld id="{973FA57C-AB59-4833-AF31-95C44D5249F2}" type="slidenum">
              <a:rPr kumimoji="1" lang="ja-JP" altLang="en-US" smtClean="0"/>
              <a:t>‹#›</a:t>
            </a:fld>
            <a:endParaRPr kumimoji="1" lang="ja-JP" altLang="en-US"/>
          </a:p>
        </p:txBody>
      </p:sp>
    </p:spTree>
    <p:extLst>
      <p:ext uri="{BB962C8B-B14F-4D97-AF65-F5344CB8AC3E}">
        <p14:creationId xmlns:p14="http://schemas.microsoft.com/office/powerpoint/2010/main" val="30981391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0" name=""/>
        <p:cNvGrpSpPr/>
        <p:nvPr/>
      </p:nvGrpSpPr>
      <p:grpSpPr>
        <a:xfrm>
          <a:off x="0" y="0"/>
          <a:ext cx="0" cy="0"/>
          <a:chOff x="0" y="0"/>
          <a:chExt cx="0" cy="0"/>
        </a:xfrm>
      </p:grpSpPr>
      <p:sp>
        <p:nvSpPr>
          <p:cNvPr id="1088" name="タイトル 1"/>
          <p:cNvSpPr>
            <a:spLocks noGrp="1"/>
          </p:cNvSpPr>
          <p:nvPr>
            <p:ph type="title"/>
          </p:nvPr>
        </p:nvSpPr>
        <p:spPr/>
        <p:txBody>
          <a:bodyPr/>
          <a:lstStyle/>
          <a:p>
            <a:r>
              <a:rPr kumimoji="1" lang="ja-JP" altLang="en-US"/>
              <a:t>マスター タイトルの書式設定</a:t>
            </a:r>
          </a:p>
        </p:txBody>
      </p:sp>
      <p:sp>
        <p:nvSpPr>
          <p:cNvPr id="1089"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1090" name="日付プレースホルダー 3"/>
          <p:cNvSpPr>
            <a:spLocks noGrp="1"/>
          </p:cNvSpPr>
          <p:nvPr>
            <p:ph type="dt" sz="half" idx="10"/>
          </p:nvPr>
        </p:nvSpPr>
        <p:spPr/>
        <p:txBody>
          <a:bodyPr/>
          <a:lstStyle/>
          <a:p>
            <a:fld id="{CA26DF16-7525-422B-87F4-094CDA04A3FC}" type="datetimeFigureOut">
              <a:rPr kumimoji="1" lang="ja-JP" altLang="en-US" smtClean="0"/>
              <a:t>2023/2/17</a:t>
            </a:fld>
            <a:endParaRPr kumimoji="1" lang="ja-JP" altLang="en-US"/>
          </a:p>
        </p:txBody>
      </p:sp>
      <p:sp>
        <p:nvSpPr>
          <p:cNvPr id="1091" name="フッター プレースホルダー 4"/>
          <p:cNvSpPr>
            <a:spLocks noGrp="1"/>
          </p:cNvSpPr>
          <p:nvPr>
            <p:ph type="ftr" sz="quarter" idx="11"/>
          </p:nvPr>
        </p:nvSpPr>
        <p:spPr/>
        <p:txBody>
          <a:bodyPr/>
          <a:lstStyle/>
          <a:p>
            <a:endParaRPr kumimoji="1" lang="ja-JP" altLang="en-US"/>
          </a:p>
        </p:txBody>
      </p:sp>
      <p:sp>
        <p:nvSpPr>
          <p:cNvPr id="1092" name="スライド番号プレースホルダー 5"/>
          <p:cNvSpPr>
            <a:spLocks noGrp="1"/>
          </p:cNvSpPr>
          <p:nvPr>
            <p:ph type="sldNum" sz="quarter" idx="12"/>
          </p:nvPr>
        </p:nvSpPr>
        <p:spPr/>
        <p:txBody>
          <a:bodyPr/>
          <a:lstStyle/>
          <a:p>
            <a:fld id="{973FA57C-AB59-4833-AF31-95C44D5249F2}" type="slidenum">
              <a:rPr kumimoji="1" lang="ja-JP" altLang="en-US" smtClean="0"/>
              <a:t>‹#›</a:t>
            </a:fld>
            <a:endParaRPr kumimoji="1" lang="ja-JP" altLang="en-US"/>
          </a:p>
        </p:txBody>
      </p:sp>
    </p:spTree>
    <p:extLst>
      <p:ext uri="{BB962C8B-B14F-4D97-AF65-F5344CB8AC3E}">
        <p14:creationId xmlns:p14="http://schemas.microsoft.com/office/powerpoint/2010/main" val="28242535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0" name=""/>
        <p:cNvGrpSpPr/>
        <p:nvPr/>
      </p:nvGrpSpPr>
      <p:grpSpPr>
        <a:xfrm>
          <a:off x="0" y="0"/>
          <a:ext cx="0" cy="0"/>
          <a:chOff x="0" y="0"/>
          <a:chExt cx="0" cy="0"/>
        </a:xfrm>
      </p:grpSpPr>
      <p:sp>
        <p:nvSpPr>
          <p:cNvPr id="1094" name="縦書きタイトル 1"/>
          <p:cNvSpPr>
            <a:spLocks noGrp="1"/>
          </p:cNvSpPr>
          <p:nvPr>
            <p:ph type="title" orient="vert"/>
          </p:nvPr>
        </p:nvSpPr>
        <p:spPr>
          <a:xfrm>
            <a:off x="6629400" y="274638"/>
            <a:ext cx="2057400" cy="5851525"/>
          </a:xfrm>
        </p:spPr>
        <p:txBody>
          <a:bodyPr vert="eaVert"/>
          <a:lstStyle/>
          <a:p>
            <a:r>
              <a:rPr kumimoji="1" lang="ja-JP" altLang="en-US"/>
              <a:t>マスター タイトルの書式設定</a:t>
            </a:r>
          </a:p>
        </p:txBody>
      </p:sp>
      <p:sp>
        <p:nvSpPr>
          <p:cNvPr id="1095"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1096" name="日付プレースホルダー 3"/>
          <p:cNvSpPr>
            <a:spLocks noGrp="1"/>
          </p:cNvSpPr>
          <p:nvPr>
            <p:ph type="dt" sz="half" idx="10"/>
          </p:nvPr>
        </p:nvSpPr>
        <p:spPr/>
        <p:txBody>
          <a:bodyPr/>
          <a:lstStyle/>
          <a:p>
            <a:fld id="{CA26DF16-7525-422B-87F4-094CDA04A3FC}" type="datetimeFigureOut">
              <a:rPr kumimoji="1" lang="ja-JP" altLang="en-US" smtClean="0"/>
              <a:t>2023/2/17</a:t>
            </a:fld>
            <a:endParaRPr kumimoji="1" lang="ja-JP" altLang="en-US"/>
          </a:p>
        </p:txBody>
      </p:sp>
      <p:sp>
        <p:nvSpPr>
          <p:cNvPr id="1097" name="フッター プレースホルダー 4"/>
          <p:cNvSpPr>
            <a:spLocks noGrp="1"/>
          </p:cNvSpPr>
          <p:nvPr>
            <p:ph type="ftr" sz="quarter" idx="11"/>
          </p:nvPr>
        </p:nvSpPr>
        <p:spPr/>
        <p:txBody>
          <a:bodyPr/>
          <a:lstStyle/>
          <a:p>
            <a:endParaRPr kumimoji="1" lang="ja-JP" altLang="en-US"/>
          </a:p>
        </p:txBody>
      </p:sp>
      <p:sp>
        <p:nvSpPr>
          <p:cNvPr id="1098" name="スライド番号プレースホルダー 5"/>
          <p:cNvSpPr>
            <a:spLocks noGrp="1"/>
          </p:cNvSpPr>
          <p:nvPr>
            <p:ph type="sldNum" sz="quarter" idx="12"/>
          </p:nvPr>
        </p:nvSpPr>
        <p:spPr/>
        <p:txBody>
          <a:bodyPr/>
          <a:lstStyle/>
          <a:p>
            <a:fld id="{973FA57C-AB59-4833-AF31-95C44D5249F2}" type="slidenum">
              <a:rPr kumimoji="1" lang="ja-JP" altLang="en-US" smtClean="0"/>
              <a:t>‹#›</a:t>
            </a:fld>
            <a:endParaRPr kumimoji="1" lang="ja-JP" altLang="en-US"/>
          </a:p>
        </p:txBody>
      </p:sp>
    </p:spTree>
    <p:extLst>
      <p:ext uri="{BB962C8B-B14F-4D97-AF65-F5344CB8AC3E}">
        <p14:creationId xmlns:p14="http://schemas.microsoft.com/office/powerpoint/2010/main" val="13659644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0" name=""/>
        <p:cNvGrpSpPr/>
        <p:nvPr/>
      </p:nvGrpSpPr>
      <p:grpSpPr>
        <a:xfrm>
          <a:off x="0" y="0"/>
          <a:ext cx="0" cy="0"/>
          <a:chOff x="0" y="0"/>
          <a:chExt cx="0" cy="0"/>
        </a:xfrm>
      </p:grpSpPr>
      <p:sp>
        <p:nvSpPr>
          <p:cNvPr id="1037" name="タイトル 1"/>
          <p:cNvSpPr>
            <a:spLocks noGrp="1"/>
          </p:cNvSpPr>
          <p:nvPr>
            <p:ph type="title"/>
          </p:nvPr>
        </p:nvSpPr>
        <p:spPr/>
        <p:txBody>
          <a:bodyPr/>
          <a:lstStyle/>
          <a:p>
            <a:r>
              <a:rPr kumimoji="1" lang="ja-JP" altLang="en-US"/>
              <a:t>マスター タイトルの書式設定</a:t>
            </a:r>
          </a:p>
        </p:txBody>
      </p:sp>
      <p:sp>
        <p:nvSpPr>
          <p:cNvPr id="1038"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1039" name="日付プレースホルダー 3"/>
          <p:cNvSpPr>
            <a:spLocks noGrp="1"/>
          </p:cNvSpPr>
          <p:nvPr>
            <p:ph type="dt" sz="half" idx="10"/>
          </p:nvPr>
        </p:nvSpPr>
        <p:spPr/>
        <p:txBody>
          <a:bodyPr/>
          <a:lstStyle/>
          <a:p>
            <a:fld id="{CA26DF16-7525-422B-87F4-094CDA04A3FC}" type="datetimeFigureOut">
              <a:rPr kumimoji="1" lang="ja-JP" altLang="en-US" smtClean="0"/>
              <a:t>2023/2/17</a:t>
            </a:fld>
            <a:endParaRPr kumimoji="1" lang="ja-JP" altLang="en-US"/>
          </a:p>
        </p:txBody>
      </p:sp>
      <p:sp>
        <p:nvSpPr>
          <p:cNvPr id="1040" name="フッター プレースホルダー 4"/>
          <p:cNvSpPr>
            <a:spLocks noGrp="1"/>
          </p:cNvSpPr>
          <p:nvPr>
            <p:ph type="ftr" sz="quarter" idx="11"/>
          </p:nvPr>
        </p:nvSpPr>
        <p:spPr/>
        <p:txBody>
          <a:bodyPr/>
          <a:lstStyle/>
          <a:p>
            <a:endParaRPr kumimoji="1" lang="ja-JP" altLang="en-US"/>
          </a:p>
        </p:txBody>
      </p:sp>
      <p:sp>
        <p:nvSpPr>
          <p:cNvPr id="1041" name="スライド番号プレースホルダー 5"/>
          <p:cNvSpPr>
            <a:spLocks noGrp="1"/>
          </p:cNvSpPr>
          <p:nvPr>
            <p:ph type="sldNum" sz="quarter" idx="12"/>
          </p:nvPr>
        </p:nvSpPr>
        <p:spPr/>
        <p:txBody>
          <a:bodyPr/>
          <a:lstStyle/>
          <a:p>
            <a:fld id="{973FA57C-AB59-4833-AF31-95C44D5249F2}" type="slidenum">
              <a:rPr kumimoji="1" lang="ja-JP" altLang="en-US" smtClean="0"/>
              <a:t>‹#›</a:t>
            </a:fld>
            <a:endParaRPr kumimoji="1" lang="ja-JP" altLang="en-US"/>
          </a:p>
        </p:txBody>
      </p:sp>
    </p:spTree>
    <p:extLst>
      <p:ext uri="{BB962C8B-B14F-4D97-AF65-F5344CB8AC3E}">
        <p14:creationId xmlns:p14="http://schemas.microsoft.com/office/powerpoint/2010/main" val="29621656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0" name=""/>
        <p:cNvGrpSpPr/>
        <p:nvPr/>
      </p:nvGrpSpPr>
      <p:grpSpPr>
        <a:xfrm>
          <a:off x="0" y="0"/>
          <a:ext cx="0" cy="0"/>
          <a:chOff x="0" y="0"/>
          <a:chExt cx="0" cy="0"/>
        </a:xfrm>
      </p:grpSpPr>
      <p:sp>
        <p:nvSpPr>
          <p:cNvPr id="1043"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a:t>マスター タイトルの書式設定</a:t>
            </a:r>
          </a:p>
        </p:txBody>
      </p:sp>
      <p:sp>
        <p:nvSpPr>
          <p:cNvPr id="1044"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1045" name="日付プレースホルダー 3"/>
          <p:cNvSpPr>
            <a:spLocks noGrp="1"/>
          </p:cNvSpPr>
          <p:nvPr>
            <p:ph type="dt" sz="half" idx="10"/>
          </p:nvPr>
        </p:nvSpPr>
        <p:spPr/>
        <p:txBody>
          <a:bodyPr/>
          <a:lstStyle/>
          <a:p>
            <a:fld id="{CA26DF16-7525-422B-87F4-094CDA04A3FC}" type="datetimeFigureOut">
              <a:rPr kumimoji="1" lang="ja-JP" altLang="en-US" smtClean="0"/>
              <a:t>2023/2/17</a:t>
            </a:fld>
            <a:endParaRPr kumimoji="1" lang="ja-JP" altLang="en-US"/>
          </a:p>
        </p:txBody>
      </p:sp>
      <p:sp>
        <p:nvSpPr>
          <p:cNvPr id="1046" name="フッター プレースホルダー 4"/>
          <p:cNvSpPr>
            <a:spLocks noGrp="1"/>
          </p:cNvSpPr>
          <p:nvPr>
            <p:ph type="ftr" sz="quarter" idx="11"/>
          </p:nvPr>
        </p:nvSpPr>
        <p:spPr/>
        <p:txBody>
          <a:bodyPr/>
          <a:lstStyle/>
          <a:p>
            <a:endParaRPr kumimoji="1" lang="ja-JP" altLang="en-US"/>
          </a:p>
        </p:txBody>
      </p:sp>
      <p:sp>
        <p:nvSpPr>
          <p:cNvPr id="1047" name="スライド番号プレースホルダー 5"/>
          <p:cNvSpPr>
            <a:spLocks noGrp="1"/>
          </p:cNvSpPr>
          <p:nvPr>
            <p:ph type="sldNum" sz="quarter" idx="12"/>
          </p:nvPr>
        </p:nvSpPr>
        <p:spPr/>
        <p:txBody>
          <a:bodyPr/>
          <a:lstStyle/>
          <a:p>
            <a:fld id="{973FA57C-AB59-4833-AF31-95C44D5249F2}" type="slidenum">
              <a:rPr kumimoji="1" lang="ja-JP" altLang="en-US" smtClean="0"/>
              <a:t>‹#›</a:t>
            </a:fld>
            <a:endParaRPr kumimoji="1" lang="ja-JP" altLang="en-US"/>
          </a:p>
        </p:txBody>
      </p:sp>
    </p:spTree>
    <p:extLst>
      <p:ext uri="{BB962C8B-B14F-4D97-AF65-F5344CB8AC3E}">
        <p14:creationId xmlns:p14="http://schemas.microsoft.com/office/powerpoint/2010/main" val="24048937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0" name=""/>
        <p:cNvGrpSpPr/>
        <p:nvPr/>
      </p:nvGrpSpPr>
      <p:grpSpPr>
        <a:xfrm>
          <a:off x="0" y="0"/>
          <a:ext cx="0" cy="0"/>
          <a:chOff x="0" y="0"/>
          <a:chExt cx="0" cy="0"/>
        </a:xfrm>
      </p:grpSpPr>
      <p:sp>
        <p:nvSpPr>
          <p:cNvPr id="1049" name="タイトル 1"/>
          <p:cNvSpPr>
            <a:spLocks noGrp="1"/>
          </p:cNvSpPr>
          <p:nvPr>
            <p:ph type="title"/>
          </p:nvPr>
        </p:nvSpPr>
        <p:spPr/>
        <p:txBody>
          <a:bodyPr/>
          <a:lstStyle/>
          <a:p>
            <a:r>
              <a:rPr kumimoji="1" lang="ja-JP" altLang="en-US"/>
              <a:t>マスター タイトルの書式設定</a:t>
            </a:r>
          </a:p>
        </p:txBody>
      </p:sp>
      <p:sp>
        <p:nvSpPr>
          <p:cNvPr id="1050"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1051"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1052" name="日付プレースホルダー 4"/>
          <p:cNvSpPr>
            <a:spLocks noGrp="1"/>
          </p:cNvSpPr>
          <p:nvPr>
            <p:ph type="dt" sz="half" idx="10"/>
          </p:nvPr>
        </p:nvSpPr>
        <p:spPr/>
        <p:txBody>
          <a:bodyPr/>
          <a:lstStyle/>
          <a:p>
            <a:fld id="{CA26DF16-7525-422B-87F4-094CDA04A3FC}" type="datetimeFigureOut">
              <a:rPr kumimoji="1" lang="ja-JP" altLang="en-US" smtClean="0"/>
              <a:t>2023/2/17</a:t>
            </a:fld>
            <a:endParaRPr kumimoji="1" lang="ja-JP" altLang="en-US"/>
          </a:p>
        </p:txBody>
      </p:sp>
      <p:sp>
        <p:nvSpPr>
          <p:cNvPr id="1053" name="フッター プレースホルダー 5"/>
          <p:cNvSpPr>
            <a:spLocks noGrp="1"/>
          </p:cNvSpPr>
          <p:nvPr>
            <p:ph type="ftr" sz="quarter" idx="11"/>
          </p:nvPr>
        </p:nvSpPr>
        <p:spPr/>
        <p:txBody>
          <a:bodyPr/>
          <a:lstStyle/>
          <a:p>
            <a:endParaRPr kumimoji="1" lang="ja-JP" altLang="en-US"/>
          </a:p>
        </p:txBody>
      </p:sp>
      <p:sp>
        <p:nvSpPr>
          <p:cNvPr id="1054" name="スライド番号プレースホルダー 6"/>
          <p:cNvSpPr>
            <a:spLocks noGrp="1"/>
          </p:cNvSpPr>
          <p:nvPr>
            <p:ph type="sldNum" sz="quarter" idx="12"/>
          </p:nvPr>
        </p:nvSpPr>
        <p:spPr/>
        <p:txBody>
          <a:bodyPr/>
          <a:lstStyle/>
          <a:p>
            <a:fld id="{973FA57C-AB59-4833-AF31-95C44D5249F2}" type="slidenum">
              <a:rPr kumimoji="1" lang="ja-JP" altLang="en-US" smtClean="0"/>
              <a:t>‹#›</a:t>
            </a:fld>
            <a:endParaRPr kumimoji="1" lang="ja-JP" altLang="en-US"/>
          </a:p>
        </p:txBody>
      </p:sp>
    </p:spTree>
    <p:extLst>
      <p:ext uri="{BB962C8B-B14F-4D97-AF65-F5344CB8AC3E}">
        <p14:creationId xmlns:p14="http://schemas.microsoft.com/office/powerpoint/2010/main" val="26251697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0" name=""/>
        <p:cNvGrpSpPr/>
        <p:nvPr/>
      </p:nvGrpSpPr>
      <p:grpSpPr>
        <a:xfrm>
          <a:off x="0" y="0"/>
          <a:ext cx="0" cy="0"/>
          <a:chOff x="0" y="0"/>
          <a:chExt cx="0" cy="0"/>
        </a:xfrm>
      </p:grpSpPr>
      <p:sp>
        <p:nvSpPr>
          <p:cNvPr id="1056"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1057"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1058"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1059"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1060"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1061" name="日付プレースホルダー 6"/>
          <p:cNvSpPr>
            <a:spLocks noGrp="1"/>
          </p:cNvSpPr>
          <p:nvPr>
            <p:ph type="dt" sz="half" idx="10"/>
          </p:nvPr>
        </p:nvSpPr>
        <p:spPr/>
        <p:txBody>
          <a:bodyPr/>
          <a:lstStyle/>
          <a:p>
            <a:fld id="{CA26DF16-7525-422B-87F4-094CDA04A3FC}" type="datetimeFigureOut">
              <a:rPr kumimoji="1" lang="ja-JP" altLang="en-US" smtClean="0"/>
              <a:t>2023/2/17</a:t>
            </a:fld>
            <a:endParaRPr kumimoji="1" lang="ja-JP" altLang="en-US"/>
          </a:p>
        </p:txBody>
      </p:sp>
      <p:sp>
        <p:nvSpPr>
          <p:cNvPr id="1062" name="フッター プレースホルダー 7"/>
          <p:cNvSpPr>
            <a:spLocks noGrp="1"/>
          </p:cNvSpPr>
          <p:nvPr>
            <p:ph type="ftr" sz="quarter" idx="11"/>
          </p:nvPr>
        </p:nvSpPr>
        <p:spPr/>
        <p:txBody>
          <a:bodyPr/>
          <a:lstStyle/>
          <a:p>
            <a:endParaRPr kumimoji="1" lang="ja-JP" altLang="en-US"/>
          </a:p>
        </p:txBody>
      </p:sp>
      <p:sp>
        <p:nvSpPr>
          <p:cNvPr id="1063" name="スライド番号プレースホルダー 8"/>
          <p:cNvSpPr>
            <a:spLocks noGrp="1"/>
          </p:cNvSpPr>
          <p:nvPr>
            <p:ph type="sldNum" sz="quarter" idx="12"/>
          </p:nvPr>
        </p:nvSpPr>
        <p:spPr/>
        <p:txBody>
          <a:bodyPr/>
          <a:lstStyle/>
          <a:p>
            <a:fld id="{973FA57C-AB59-4833-AF31-95C44D5249F2}" type="slidenum">
              <a:rPr kumimoji="1" lang="ja-JP" altLang="en-US" smtClean="0"/>
              <a:t>‹#›</a:t>
            </a:fld>
            <a:endParaRPr kumimoji="1" lang="ja-JP" altLang="en-US"/>
          </a:p>
        </p:txBody>
      </p:sp>
    </p:spTree>
    <p:extLst>
      <p:ext uri="{BB962C8B-B14F-4D97-AF65-F5344CB8AC3E}">
        <p14:creationId xmlns:p14="http://schemas.microsoft.com/office/powerpoint/2010/main" val="26583704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0" name=""/>
        <p:cNvGrpSpPr/>
        <p:nvPr/>
      </p:nvGrpSpPr>
      <p:grpSpPr>
        <a:xfrm>
          <a:off x="0" y="0"/>
          <a:ext cx="0" cy="0"/>
          <a:chOff x="0" y="0"/>
          <a:chExt cx="0" cy="0"/>
        </a:xfrm>
      </p:grpSpPr>
      <p:sp>
        <p:nvSpPr>
          <p:cNvPr id="1065" name="タイトル 1"/>
          <p:cNvSpPr>
            <a:spLocks noGrp="1"/>
          </p:cNvSpPr>
          <p:nvPr>
            <p:ph type="title"/>
          </p:nvPr>
        </p:nvSpPr>
        <p:spPr/>
        <p:txBody>
          <a:bodyPr/>
          <a:lstStyle/>
          <a:p>
            <a:r>
              <a:rPr kumimoji="1" lang="ja-JP" altLang="en-US"/>
              <a:t>マスター タイトルの書式設定</a:t>
            </a:r>
          </a:p>
        </p:txBody>
      </p:sp>
      <p:sp>
        <p:nvSpPr>
          <p:cNvPr id="1066" name="日付プレースホルダー 2"/>
          <p:cNvSpPr>
            <a:spLocks noGrp="1"/>
          </p:cNvSpPr>
          <p:nvPr>
            <p:ph type="dt" sz="half" idx="10"/>
          </p:nvPr>
        </p:nvSpPr>
        <p:spPr/>
        <p:txBody>
          <a:bodyPr/>
          <a:lstStyle/>
          <a:p>
            <a:fld id="{CA26DF16-7525-422B-87F4-094CDA04A3FC}" type="datetimeFigureOut">
              <a:rPr kumimoji="1" lang="ja-JP" altLang="en-US" smtClean="0"/>
              <a:t>2023/2/17</a:t>
            </a:fld>
            <a:endParaRPr kumimoji="1" lang="ja-JP" altLang="en-US"/>
          </a:p>
        </p:txBody>
      </p:sp>
      <p:sp>
        <p:nvSpPr>
          <p:cNvPr id="1067" name="フッター プレースホルダー 3"/>
          <p:cNvSpPr>
            <a:spLocks noGrp="1"/>
          </p:cNvSpPr>
          <p:nvPr>
            <p:ph type="ftr" sz="quarter" idx="11"/>
          </p:nvPr>
        </p:nvSpPr>
        <p:spPr/>
        <p:txBody>
          <a:bodyPr/>
          <a:lstStyle/>
          <a:p>
            <a:endParaRPr kumimoji="1" lang="ja-JP" altLang="en-US"/>
          </a:p>
        </p:txBody>
      </p:sp>
      <p:sp>
        <p:nvSpPr>
          <p:cNvPr id="1068" name="スライド番号プレースホルダー 4"/>
          <p:cNvSpPr>
            <a:spLocks noGrp="1"/>
          </p:cNvSpPr>
          <p:nvPr>
            <p:ph type="sldNum" sz="quarter" idx="12"/>
          </p:nvPr>
        </p:nvSpPr>
        <p:spPr/>
        <p:txBody>
          <a:bodyPr/>
          <a:lstStyle/>
          <a:p>
            <a:fld id="{973FA57C-AB59-4833-AF31-95C44D5249F2}" type="slidenum">
              <a:rPr kumimoji="1" lang="ja-JP" altLang="en-US" smtClean="0"/>
              <a:t>‹#›</a:t>
            </a:fld>
            <a:endParaRPr kumimoji="1" lang="ja-JP" altLang="en-US"/>
          </a:p>
        </p:txBody>
      </p:sp>
    </p:spTree>
    <p:extLst>
      <p:ext uri="{BB962C8B-B14F-4D97-AF65-F5344CB8AC3E}">
        <p14:creationId xmlns:p14="http://schemas.microsoft.com/office/powerpoint/2010/main" val="15327678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0" name=""/>
        <p:cNvGrpSpPr/>
        <p:nvPr/>
      </p:nvGrpSpPr>
      <p:grpSpPr>
        <a:xfrm>
          <a:off x="0" y="0"/>
          <a:ext cx="0" cy="0"/>
          <a:chOff x="0" y="0"/>
          <a:chExt cx="0" cy="0"/>
        </a:xfrm>
      </p:grpSpPr>
      <p:sp>
        <p:nvSpPr>
          <p:cNvPr id="1070" name="日付プレースホルダー 1"/>
          <p:cNvSpPr>
            <a:spLocks noGrp="1"/>
          </p:cNvSpPr>
          <p:nvPr>
            <p:ph type="dt" sz="half" idx="10"/>
          </p:nvPr>
        </p:nvSpPr>
        <p:spPr/>
        <p:txBody>
          <a:bodyPr/>
          <a:lstStyle/>
          <a:p>
            <a:fld id="{CA26DF16-7525-422B-87F4-094CDA04A3FC}" type="datetimeFigureOut">
              <a:rPr kumimoji="1" lang="ja-JP" altLang="en-US" smtClean="0"/>
              <a:t>2023/2/17</a:t>
            </a:fld>
            <a:endParaRPr kumimoji="1" lang="ja-JP" altLang="en-US"/>
          </a:p>
        </p:txBody>
      </p:sp>
      <p:sp>
        <p:nvSpPr>
          <p:cNvPr id="1071" name="フッター プレースホルダー 2"/>
          <p:cNvSpPr>
            <a:spLocks noGrp="1"/>
          </p:cNvSpPr>
          <p:nvPr>
            <p:ph type="ftr" sz="quarter" idx="11"/>
          </p:nvPr>
        </p:nvSpPr>
        <p:spPr/>
        <p:txBody>
          <a:bodyPr/>
          <a:lstStyle/>
          <a:p>
            <a:endParaRPr kumimoji="1" lang="ja-JP" altLang="en-US"/>
          </a:p>
        </p:txBody>
      </p:sp>
      <p:sp>
        <p:nvSpPr>
          <p:cNvPr id="1072" name="スライド番号プレースホルダー 3"/>
          <p:cNvSpPr>
            <a:spLocks noGrp="1"/>
          </p:cNvSpPr>
          <p:nvPr>
            <p:ph type="sldNum" sz="quarter" idx="12"/>
          </p:nvPr>
        </p:nvSpPr>
        <p:spPr/>
        <p:txBody>
          <a:bodyPr/>
          <a:lstStyle/>
          <a:p>
            <a:fld id="{973FA57C-AB59-4833-AF31-95C44D5249F2}" type="slidenum">
              <a:rPr kumimoji="1" lang="ja-JP" altLang="en-US" smtClean="0"/>
              <a:t>‹#›</a:t>
            </a:fld>
            <a:endParaRPr kumimoji="1" lang="ja-JP" altLang="en-US"/>
          </a:p>
        </p:txBody>
      </p:sp>
    </p:spTree>
    <p:extLst>
      <p:ext uri="{BB962C8B-B14F-4D97-AF65-F5344CB8AC3E}">
        <p14:creationId xmlns:p14="http://schemas.microsoft.com/office/powerpoint/2010/main" val="27527907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0" name=""/>
        <p:cNvGrpSpPr/>
        <p:nvPr/>
      </p:nvGrpSpPr>
      <p:grpSpPr>
        <a:xfrm>
          <a:off x="0" y="0"/>
          <a:ext cx="0" cy="0"/>
          <a:chOff x="0" y="0"/>
          <a:chExt cx="0" cy="0"/>
        </a:xfrm>
      </p:grpSpPr>
      <p:sp>
        <p:nvSpPr>
          <p:cNvPr id="1074"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a:t>マスター タイトルの書式設定</a:t>
            </a:r>
          </a:p>
        </p:txBody>
      </p:sp>
      <p:sp>
        <p:nvSpPr>
          <p:cNvPr id="1075"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1076"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1077" name="日付プレースホルダー 4"/>
          <p:cNvSpPr>
            <a:spLocks noGrp="1"/>
          </p:cNvSpPr>
          <p:nvPr>
            <p:ph type="dt" sz="half" idx="10"/>
          </p:nvPr>
        </p:nvSpPr>
        <p:spPr/>
        <p:txBody>
          <a:bodyPr/>
          <a:lstStyle/>
          <a:p>
            <a:fld id="{CA26DF16-7525-422B-87F4-094CDA04A3FC}" type="datetimeFigureOut">
              <a:rPr kumimoji="1" lang="ja-JP" altLang="en-US" smtClean="0"/>
              <a:t>2023/2/17</a:t>
            </a:fld>
            <a:endParaRPr kumimoji="1" lang="ja-JP" altLang="en-US"/>
          </a:p>
        </p:txBody>
      </p:sp>
      <p:sp>
        <p:nvSpPr>
          <p:cNvPr id="1078" name="フッター プレースホルダー 5"/>
          <p:cNvSpPr>
            <a:spLocks noGrp="1"/>
          </p:cNvSpPr>
          <p:nvPr>
            <p:ph type="ftr" sz="quarter" idx="11"/>
          </p:nvPr>
        </p:nvSpPr>
        <p:spPr/>
        <p:txBody>
          <a:bodyPr/>
          <a:lstStyle/>
          <a:p>
            <a:endParaRPr kumimoji="1" lang="ja-JP" altLang="en-US"/>
          </a:p>
        </p:txBody>
      </p:sp>
      <p:sp>
        <p:nvSpPr>
          <p:cNvPr id="1079" name="スライド番号プレースホルダー 6"/>
          <p:cNvSpPr>
            <a:spLocks noGrp="1"/>
          </p:cNvSpPr>
          <p:nvPr>
            <p:ph type="sldNum" sz="quarter" idx="12"/>
          </p:nvPr>
        </p:nvSpPr>
        <p:spPr/>
        <p:txBody>
          <a:bodyPr/>
          <a:lstStyle/>
          <a:p>
            <a:fld id="{973FA57C-AB59-4833-AF31-95C44D5249F2}" type="slidenum">
              <a:rPr kumimoji="1" lang="ja-JP" altLang="en-US" smtClean="0"/>
              <a:t>‹#›</a:t>
            </a:fld>
            <a:endParaRPr kumimoji="1" lang="ja-JP" altLang="en-US"/>
          </a:p>
        </p:txBody>
      </p:sp>
    </p:spTree>
    <p:extLst>
      <p:ext uri="{BB962C8B-B14F-4D97-AF65-F5344CB8AC3E}">
        <p14:creationId xmlns:p14="http://schemas.microsoft.com/office/powerpoint/2010/main" val="19437362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0" name=""/>
        <p:cNvGrpSpPr/>
        <p:nvPr/>
      </p:nvGrpSpPr>
      <p:grpSpPr>
        <a:xfrm>
          <a:off x="0" y="0"/>
          <a:ext cx="0" cy="0"/>
          <a:chOff x="0" y="0"/>
          <a:chExt cx="0" cy="0"/>
        </a:xfrm>
      </p:grpSpPr>
      <p:sp>
        <p:nvSpPr>
          <p:cNvPr id="1081"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a:t>マスター タイトルの書式設定</a:t>
            </a:r>
          </a:p>
        </p:txBody>
      </p:sp>
      <p:sp>
        <p:nvSpPr>
          <p:cNvPr id="1082"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kumimoji="1" lang="ja-JP" altLang="en-US"/>
              <a:t>アイコンをクリックして図を追加</a:t>
            </a:r>
          </a:p>
        </p:txBody>
      </p:sp>
      <p:sp>
        <p:nvSpPr>
          <p:cNvPr id="1083"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1084" name="日付プレースホルダー 4"/>
          <p:cNvSpPr>
            <a:spLocks noGrp="1"/>
          </p:cNvSpPr>
          <p:nvPr>
            <p:ph type="dt" sz="half" idx="10"/>
          </p:nvPr>
        </p:nvSpPr>
        <p:spPr/>
        <p:txBody>
          <a:bodyPr/>
          <a:lstStyle/>
          <a:p>
            <a:fld id="{CA26DF16-7525-422B-87F4-094CDA04A3FC}" type="datetimeFigureOut">
              <a:rPr kumimoji="1" lang="ja-JP" altLang="en-US" smtClean="0"/>
              <a:t>2023/2/17</a:t>
            </a:fld>
            <a:endParaRPr kumimoji="1" lang="ja-JP" altLang="en-US"/>
          </a:p>
        </p:txBody>
      </p:sp>
      <p:sp>
        <p:nvSpPr>
          <p:cNvPr id="1085" name="フッター プレースホルダー 5"/>
          <p:cNvSpPr>
            <a:spLocks noGrp="1"/>
          </p:cNvSpPr>
          <p:nvPr>
            <p:ph type="ftr" sz="quarter" idx="11"/>
          </p:nvPr>
        </p:nvSpPr>
        <p:spPr/>
        <p:txBody>
          <a:bodyPr/>
          <a:lstStyle/>
          <a:p>
            <a:endParaRPr kumimoji="1" lang="ja-JP" altLang="en-US"/>
          </a:p>
        </p:txBody>
      </p:sp>
      <p:sp>
        <p:nvSpPr>
          <p:cNvPr id="1086" name="スライド番号プレースホルダー 6"/>
          <p:cNvSpPr>
            <a:spLocks noGrp="1"/>
          </p:cNvSpPr>
          <p:nvPr>
            <p:ph type="sldNum" sz="quarter" idx="12"/>
          </p:nvPr>
        </p:nvSpPr>
        <p:spPr/>
        <p:txBody>
          <a:bodyPr/>
          <a:lstStyle/>
          <a:p>
            <a:fld id="{973FA57C-AB59-4833-AF31-95C44D5249F2}" type="slidenum">
              <a:rPr kumimoji="1" lang="ja-JP" altLang="en-US" smtClean="0"/>
              <a:t>‹#›</a:t>
            </a:fld>
            <a:endParaRPr kumimoji="1" lang="ja-JP" altLang="en-US"/>
          </a:p>
        </p:txBody>
      </p:sp>
    </p:spTree>
    <p:extLst>
      <p:ext uri="{BB962C8B-B14F-4D97-AF65-F5344CB8AC3E}">
        <p14:creationId xmlns:p14="http://schemas.microsoft.com/office/powerpoint/2010/main" val="1046932703"/>
      </p:ext>
    </p:extLst>
  </p:cSld>
  <p:clrMapOvr>
    <a:masterClrMapping/>
  </p:clrMapOvr>
</p:sldLayout>
</file>

<file path=ppt/slideMasters/_rels/slideMaster1.xml.rels>&#65279;<?xml version="1.0" encoding="utf-8"?><Relationships xmlns="http://schemas.openxmlformats.org/package/2006/relationships"><Relationship Type="http://schemas.openxmlformats.org/officeDocument/2006/relationships/slideLayout" Target="../slideLayouts/slideLayout1.xml" Id="rId1" /><Relationship Type="http://schemas.openxmlformats.org/officeDocument/2006/relationships/slideLayout" Target="../slideLayouts/slideLayout2.xml" Id="rId2" /><Relationship Type="http://schemas.openxmlformats.org/officeDocument/2006/relationships/slideLayout" Target="../slideLayouts/slideLayout3.xml" Id="rId3" /><Relationship Type="http://schemas.openxmlformats.org/officeDocument/2006/relationships/slideLayout" Target="../slideLayouts/slideLayout4.xml" Id="rId4" /><Relationship Type="http://schemas.openxmlformats.org/officeDocument/2006/relationships/slideLayout" Target="../slideLayouts/slideLayout5.xml" Id="rId5" /><Relationship Type="http://schemas.openxmlformats.org/officeDocument/2006/relationships/slideLayout" Target="../slideLayouts/slideLayout6.xml" Id="rId6" /><Relationship Type="http://schemas.openxmlformats.org/officeDocument/2006/relationships/slideLayout" Target="../slideLayouts/slideLayout7.xml" Id="rId7" /><Relationship Type="http://schemas.openxmlformats.org/officeDocument/2006/relationships/slideLayout" Target="../slideLayouts/slideLayout8.xml" Id="rId8" /><Relationship Type="http://schemas.openxmlformats.org/officeDocument/2006/relationships/slideLayout" Target="../slideLayouts/slideLayout9.xml" Id="rId9" /><Relationship Type="http://schemas.openxmlformats.org/officeDocument/2006/relationships/slideLayout" Target="../slideLayouts/slideLayout10.xml" Id="rId10" /><Relationship Type="http://schemas.openxmlformats.org/officeDocument/2006/relationships/slideLayout" Target="../slideLayouts/slideLayout11.xml" Id="rId11" /><Relationship Type="http://schemas.openxmlformats.org/officeDocument/2006/relationships/theme" Target="../theme/theme1.xml" Id="rId12"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0" name=""/>
        <p:cNvGrpSpPr/>
        <p:nvPr/>
      </p:nvGrpSpPr>
      <p:grpSpPr>
        <a:xfrm>
          <a:off x="0" y="0"/>
          <a:ext cx="0" cy="0"/>
          <a:chOff x="0" y="0"/>
          <a:chExt cx="0" cy="0"/>
        </a:xfrm>
      </p:grpSpPr>
      <p:sp>
        <p:nvSpPr>
          <p:cNvPr id="1025"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1026"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1027"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A26DF16-7525-422B-87F4-094CDA04A3FC}" type="datetimeFigureOut">
              <a:rPr kumimoji="1" lang="ja-JP" altLang="en-US" smtClean="0"/>
              <a:t>2023/2/17</a:t>
            </a:fld>
            <a:endParaRPr kumimoji="1" lang="ja-JP" altLang="en-US"/>
          </a:p>
        </p:txBody>
      </p:sp>
      <p:sp>
        <p:nvSpPr>
          <p:cNvPr id="1028"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1029"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73FA57C-AB59-4833-AF31-95C44D5249F2}" type="slidenum">
              <a:rPr kumimoji="1" lang="ja-JP" altLang="en-US" smtClean="0"/>
              <a:t>‹#›</a:t>
            </a:fld>
            <a:endParaRPr kumimoji="1" lang="ja-JP" altLang="en-US"/>
          </a:p>
        </p:txBody>
      </p:sp>
    </p:spTree>
    <p:extLst>
      <p:ext uri="{BB962C8B-B14F-4D97-AF65-F5344CB8AC3E}">
        <p14:creationId xmlns:p14="http://schemas.microsoft.com/office/powerpoint/2010/main" val="10490501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&#65279;<?xml version="1.0" encoding="utf-8"?><Relationships xmlns="http://schemas.openxmlformats.org/package/2006/relationships"><Relationship Type="http://schemas.openxmlformats.org/officeDocument/2006/relationships/image" Target="../media/image1.png" Id="rId1" /><Relationship Type="http://schemas.openxmlformats.org/officeDocument/2006/relationships/image" Target="../media/image2.jpeg" Id="rId2" /><Relationship Type="http://schemas.openxmlformats.org/officeDocument/2006/relationships/image" Target="../media/image3.jpeg" Id="rId3" /><Relationship Type="http://schemas.openxmlformats.org/officeDocument/2006/relationships/image" Target="../media/image4.jpeg" Id="rId4" /><Relationship Type="http://schemas.openxmlformats.org/officeDocument/2006/relationships/slideLayout" Target="../slideLayouts/slideLayout5.xml" Id="rId5" /><Relationship Type="http://schemas.openxmlformats.org/officeDocument/2006/relationships/notesSlide" Target="../notesSlides/notesSlide1.xml" Id="rId6"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0" name=""/>
        <p:cNvGrpSpPr/>
        <p:nvPr/>
      </p:nvGrpSpPr>
      <p:grpSpPr>
        <a:xfrm>
          <a:off x="0" y="0"/>
          <a:ext cx="0" cy="0"/>
          <a:chOff x="0" y="0"/>
          <a:chExt cx="0" cy="0"/>
        </a:xfrm>
      </p:grpSpPr>
      <p:sp>
        <p:nvSpPr>
          <p:cNvPr id="1107" name="AutoShape 4"/>
          <p:cNvSpPr>
            <a:spLocks noChangeArrowheads="1"/>
          </p:cNvSpPr>
          <p:nvPr/>
        </p:nvSpPr>
        <p:spPr>
          <a:xfrm>
            <a:off x="-16889" y="2498451"/>
            <a:ext cx="5434854" cy="1174751"/>
          </a:xfrm>
          <a:prstGeom prst="roundRect">
            <a:avLst>
              <a:gd name="adj" fmla="val 2912"/>
            </a:avLst>
          </a:prstGeom>
          <a:solidFill>
            <a:srgbClr val="FFFFFF"/>
          </a:solidFill>
          <a:ln w="28575">
            <a:solidFill>
              <a:srgbClr val="00B0F0"/>
            </a:solidFill>
            <a:prstDash val="sysDot"/>
            <a:round/>
            <a:headEnd/>
            <a:tailEnd/>
          </a:ln>
        </p:spPr>
        <p:txBody>
          <a:bodyPr vert="horz" wrap="square" lIns="74295" tIns="8890" rIns="74295" bIns="889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000" b="0" i="0" u="none" strike="noStrike" cap="none" normalizeH="0" baseline="0" dirty="0">
                <a:ln>
                  <a:noFill/>
                </a:ln>
                <a:solidFill>
                  <a:schemeClr val="tx1"/>
                </a:solidFill>
                <a:effectLst/>
                <a:latin typeface="+mn-ea"/>
                <a:ea typeface="+mn-ea"/>
                <a:cs typeface="+mj-lt"/>
              </a:rPr>
              <a:t>　 　</a:t>
            </a:r>
            <a:endParaRPr kumimoji="1" lang="ja-JP" altLang="en-US" sz="1000" b="0" i="0" u="none" strike="noStrike" cap="none" normalizeH="0" baseline="0" dirty="0">
              <a:ln>
                <a:noFill/>
              </a:ln>
              <a:solidFill>
                <a:schemeClr val="tx1"/>
              </a:solidFill>
              <a:effectLst/>
              <a:latin typeface="ＭＳ ゴシック"/>
              <a:ea typeface="ＭＳ ゴシック"/>
              <a:cs typeface="+mj-lt"/>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000" b="0" i="0" u="none" strike="noStrike" cap="none" normalizeH="0" baseline="0" dirty="0">
                <a:ln>
                  <a:noFill/>
                </a:ln>
                <a:solidFill>
                  <a:schemeClr val="tx1"/>
                </a:solidFill>
                <a:effectLst/>
                <a:latin typeface="+mn-ea"/>
                <a:ea typeface="+mn-ea"/>
                <a:cs typeface="+mj-lt"/>
              </a:rPr>
              <a:t>　</a:t>
            </a:r>
            <a:r>
              <a:rPr kumimoji="1" lang="ja-JP" altLang="en-US" sz="1000" b="0" i="0" u="none" strike="noStrike" cap="none" normalizeH="0" baseline="0" dirty="0">
                <a:ln>
                  <a:noFill/>
                </a:ln>
                <a:solidFill>
                  <a:schemeClr val="tx1"/>
                </a:solidFill>
                <a:effectLst/>
                <a:latin typeface="ＭＳ ゴシック"/>
                <a:ea typeface="ＭＳ ゴシック"/>
                <a:cs typeface="+mj-lt"/>
              </a:rPr>
              <a:t>学校支援活動では、</a:t>
            </a:r>
            <a:r>
              <a:rPr kumimoji="1" lang="ja-JP" altLang="en-US" sz="1000" b="0" i="0" u="none" strike="noStrike" cap="none" normalizeH="0" baseline="0" dirty="0">
                <a:ln>
                  <a:noFill/>
                </a:ln>
                <a:solidFill>
                  <a:schemeClr val="tx1"/>
                </a:solidFill>
                <a:effectLst/>
                <a:latin typeface="ＭＳ ゴシック"/>
                <a:ea typeface="ＭＳ ゴシック"/>
                <a:cs typeface="+mj-lt"/>
              </a:rPr>
              <a:t>学校の要請により</a:t>
            </a:r>
            <a:r>
              <a:rPr kumimoji="1" lang="ja-JP" altLang="en-US" sz="1000" b="0" i="0" u="none" strike="noStrike" cap="none" normalizeH="0" baseline="0" dirty="0">
                <a:ln>
                  <a:noFill/>
                </a:ln>
                <a:solidFill>
                  <a:schemeClr val="tx1"/>
                </a:solidFill>
                <a:effectLst/>
                <a:latin typeface="ＭＳ ゴシック"/>
                <a:ea typeface="ＭＳ ゴシック"/>
                <a:cs typeface="+mj-lt"/>
              </a:rPr>
              <a:t>、学校の環境整備や授業支援等を行っている。</a:t>
            </a:r>
            <a:r>
              <a:rPr kumimoji="1" lang="ja-JP" altLang="en-US" sz="1000" b="0" i="0" u="none" strike="noStrike" cap="none" normalizeH="0" baseline="0" dirty="0">
                <a:ln>
                  <a:noFill/>
                </a:ln>
                <a:solidFill>
                  <a:schemeClr val="tx1"/>
                </a:solidFill>
                <a:effectLst/>
                <a:latin typeface="ＭＳ ゴシック"/>
                <a:ea typeface="ＭＳ ゴシック"/>
                <a:cs typeface="+mj-lt"/>
              </a:rPr>
              <a:t>元気わくやふれあい町づくりコーディネーターが、学校と</a:t>
            </a:r>
            <a:r>
              <a:rPr kumimoji="1" lang="ja-JP" altLang="en-US" sz="1000" b="0" i="0" u="none" strike="noStrike" cap="none" normalizeH="0" baseline="0" dirty="0">
                <a:ln>
                  <a:noFill/>
                </a:ln>
                <a:solidFill>
                  <a:schemeClr val="tx1"/>
                </a:solidFill>
                <a:effectLst/>
                <a:latin typeface="ＭＳ ゴシック"/>
                <a:ea typeface="ＭＳ ゴシック"/>
                <a:cs typeface="+mj-lt"/>
              </a:rPr>
              <a:t>地域ボランティアを繋ぎ調整を行い活動を行っている。</a:t>
            </a:r>
            <a:endParaRPr kumimoji="1" lang="ja-JP" altLang="en-US" sz="1000" b="0" i="0" u="none" strike="noStrike" cap="none" normalizeH="0" baseline="0" dirty="0">
              <a:ln>
                <a:noFill/>
              </a:ln>
              <a:solidFill>
                <a:schemeClr val="tx1"/>
              </a:solidFill>
              <a:effectLst/>
              <a:latin typeface="+mn-ea"/>
              <a:ea typeface="+mn-ea"/>
              <a:cs typeface="+mj-lt"/>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ゴシック"/>
                <a:ea typeface="ＭＳ ゴシック"/>
                <a:cs typeface="+mj-lt"/>
              </a:rPr>
              <a:t>　</a:t>
            </a:r>
            <a:r>
              <a:rPr kumimoji="1" lang="ja-JP" altLang="en-US" sz="1000" b="0" i="0" u="none" strike="noStrike" cap="none" normalizeH="0" baseline="0" dirty="0">
                <a:ln>
                  <a:noFill/>
                </a:ln>
                <a:solidFill>
                  <a:schemeClr val="tx1"/>
                </a:solidFill>
                <a:effectLst/>
                <a:latin typeface="ＭＳ ゴシック"/>
                <a:ea typeface="ＭＳ ゴシック"/>
                <a:cs typeface="+mj-lt"/>
              </a:rPr>
              <a:t>放課後子ども教室では、</a:t>
            </a:r>
            <a:r>
              <a:rPr kumimoji="1" lang="ja-JP" altLang="en-US" sz="1000" b="0" i="0" u="none" strike="noStrike" cap="none" normalizeH="0" baseline="0" dirty="0">
                <a:ln>
                  <a:noFill/>
                </a:ln>
                <a:solidFill>
                  <a:schemeClr val="tx1"/>
                </a:solidFill>
                <a:effectLst/>
                <a:latin typeface="ＭＳ ゴシック"/>
                <a:ea typeface="ＭＳ ゴシック"/>
                <a:cs typeface="+mj-lt"/>
              </a:rPr>
              <a:t>各小学校において、</a:t>
            </a:r>
            <a:r>
              <a:rPr kumimoji="1" lang="ja-JP" altLang="en-US" sz="1000" b="0" i="0" u="none" strike="noStrike" cap="none" normalizeH="0" baseline="0" dirty="0">
                <a:ln>
                  <a:noFill/>
                </a:ln>
                <a:solidFill>
                  <a:schemeClr val="tx1"/>
                </a:solidFill>
                <a:effectLst/>
                <a:latin typeface="ＭＳ ゴシック"/>
                <a:ea typeface="ＭＳ ゴシック"/>
                <a:cs typeface="+mj-lt"/>
              </a:rPr>
              <a:t>放課後子ども教室のコーディネーターが中心となり、地域性や学校の特性に合わせた事業を企画し、地域の中から講師を依頼するなど地域人材を積極的に活用し様々な体験学習の機会を提供している。</a:t>
            </a:r>
            <a:endParaRPr kumimoji="1" lang="ja-JP" altLang="en-US" sz="1000" b="0" i="0" u="none" strike="noStrike" cap="none" normalizeH="0" baseline="0" dirty="0">
              <a:ln>
                <a:noFill/>
              </a:ln>
              <a:solidFill>
                <a:schemeClr val="tx1"/>
              </a:solidFill>
              <a:effectLst/>
              <a:latin typeface="ＭＳ ゴシック"/>
              <a:ea typeface="ＭＳ ゴシック"/>
              <a:cs typeface="+mj-lt"/>
            </a:endParaRPr>
          </a:p>
          <a:p>
            <a:pPr marL="0" marR="0" lvl="0" indent="0" algn="just" defTabSz="914400" rtl="0" eaLnBrk="1" fontAlgn="base" latinLnBrk="0" hangingPunct="1">
              <a:lnSpc>
                <a:spcPct val="100000"/>
              </a:lnSpc>
              <a:spcBef>
                <a:spcPct val="0"/>
              </a:spcBef>
              <a:spcAft>
                <a:spcPct val="0"/>
              </a:spcAft>
              <a:buClrTx/>
              <a:buSzTx/>
              <a:buFontTx/>
              <a:buNone/>
              <a:tabLst/>
            </a:pPr>
            <a:endParaRPr kumimoji="1" lang="ja-JP" altLang="ja-JP" sz="12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cs typeface="ＭＳ Ｐゴシック" pitchFamily="50" charset="-128"/>
            </a:endParaRPr>
          </a:p>
        </p:txBody>
      </p:sp>
      <p:sp>
        <p:nvSpPr>
          <p:cNvPr id="1108" name="Text Box 7"/>
          <p:cNvSpPr txBox="1">
            <a:spLocks noChangeArrowheads="1"/>
          </p:cNvSpPr>
          <p:nvPr/>
        </p:nvSpPr>
        <p:spPr>
          <a:xfrm>
            <a:off x="30257" y="656975"/>
            <a:ext cx="9088781" cy="332661"/>
          </a:xfrm>
          <a:prstGeom prst="rect">
            <a:avLst/>
          </a:prstGeom>
          <a:noFill/>
          <a:ln w="25400">
            <a:solidFill>
              <a:srgbClr val="00FF00"/>
            </a:solidFill>
            <a:miter lim="800000"/>
            <a:headEnd/>
            <a:tailEnd/>
          </a:ln>
          <a:effectLst/>
        </p:spPr>
        <p:txBody>
          <a:bodyPr wrap="square" lIns="86439" tIns="43220" rIns="86439" bIns="43220">
            <a:spAutoFit/>
          </a:bodyPr>
          <a:lstStyle>
            <a:lvl1pPr defTabSz="865188"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defTabSz="865188"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defTabSz="865188"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defTabSz="865188"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defTabSz="865188"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defTabSz="865188"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defTabSz="865188"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defTabSz="865188"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defTabSz="865188"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lgn="ctr" eaLnBrk="1" hangingPunct="1">
              <a:spcBef>
                <a:spcPct val="0"/>
              </a:spcBef>
              <a:buFontTx/>
              <a:buNone/>
            </a:pPr>
            <a:r>
              <a:rPr lang="ja-JP" altLang="en-US" sz="1600" dirty="0" smtClean="0">
                <a:solidFill>
                  <a:prstClr val="black"/>
                </a:solidFill>
                <a:latin typeface="Arial" charset="0"/>
                <a:ea typeface="HGP創英角ｺﾞｼｯｸUB" pitchFamily="50" charset="-128"/>
              </a:rPr>
              <a:t>「元気わくやふれあい町づくり事業」～子供たちの学びを地域で支える　（宮城県涌谷町</a:t>
            </a:r>
            <a:r>
              <a:rPr lang="ja-JP" altLang="en-US" sz="1600" dirty="0">
                <a:solidFill>
                  <a:prstClr val="black"/>
                </a:solidFill>
                <a:latin typeface="Arial" charset="0"/>
                <a:ea typeface="HGP創英角ｺﾞｼｯｸUB" pitchFamily="50" charset="-128"/>
              </a:rPr>
              <a:t>）</a:t>
            </a:r>
          </a:p>
        </p:txBody>
      </p:sp>
      <p:sp>
        <p:nvSpPr>
          <p:cNvPr id="1109" name="Text Box 6"/>
          <p:cNvSpPr txBox="1">
            <a:spLocks noChangeArrowheads="1"/>
          </p:cNvSpPr>
          <p:nvPr/>
        </p:nvSpPr>
        <p:spPr>
          <a:xfrm>
            <a:off x="0" y="0"/>
            <a:ext cx="9144000" cy="641282"/>
          </a:xfrm>
          <a:prstGeom prst="rect">
            <a:avLst/>
          </a:prstGeom>
          <a:solidFill>
            <a:srgbClr val="FFC000"/>
          </a:solidFill>
          <a:ln>
            <a:noFill/>
          </a:ln>
          <a:effectLst/>
        </p:spPr>
        <p:txBody>
          <a:bodyPr wrap="square" lIns="86439" tIns="43220" rIns="86439" bIns="43220">
            <a:spAutoFit/>
          </a:bodyPr>
          <a:lstStyle>
            <a:lvl1pPr defTabSz="865188"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defTabSz="865188"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defTabSz="865188"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defTabSz="865188"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defTabSz="865188"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defTabSz="865188"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defTabSz="865188"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defTabSz="865188"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defTabSz="865188"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lgn="ctr" eaLnBrk="1" hangingPunct="1">
              <a:spcBef>
                <a:spcPct val="0"/>
              </a:spcBef>
              <a:buFontTx/>
              <a:buNone/>
            </a:pPr>
            <a:r>
              <a:rPr lang="en-US" altLang="ja-JP" sz="1800" dirty="0">
                <a:solidFill>
                  <a:prstClr val="white"/>
                </a:solidFill>
                <a:latin typeface="Arial" charset="0"/>
                <a:ea typeface="HGP創英角ｺﾞｼｯｸUB" pitchFamily="50" charset="-128"/>
              </a:rPr>
              <a:t>｢</a:t>
            </a:r>
            <a:r>
              <a:rPr lang="ja-JP" altLang="en-US" sz="1800" dirty="0">
                <a:solidFill>
                  <a:prstClr val="white"/>
                </a:solidFill>
                <a:latin typeface="Arial" charset="0"/>
                <a:ea typeface="HGP創英角ｺﾞｼｯｸUB" pitchFamily="50" charset="-128"/>
              </a:rPr>
              <a:t>学校・家庭・地域連携協力推進事業</a:t>
            </a:r>
            <a:r>
              <a:rPr lang="en-US" altLang="ja-JP" sz="1800" dirty="0">
                <a:solidFill>
                  <a:prstClr val="white"/>
                </a:solidFill>
                <a:latin typeface="Arial" charset="0"/>
                <a:ea typeface="HGP創英角ｺﾞｼｯｸUB" pitchFamily="50" charset="-128"/>
              </a:rPr>
              <a:t>｣</a:t>
            </a:r>
            <a:r>
              <a:rPr lang="ja-JP" altLang="en-US" sz="1800" dirty="0">
                <a:solidFill>
                  <a:prstClr val="white"/>
                </a:solidFill>
                <a:latin typeface="Arial" charset="0"/>
                <a:ea typeface="HGP創英角ｺﾞｼｯｸUB" pitchFamily="50" charset="-128"/>
              </a:rPr>
              <a:t>（学校を核とした地域力強化プラン）</a:t>
            </a:r>
          </a:p>
          <a:p>
            <a:pPr algn="ctr" eaLnBrk="1" hangingPunct="1">
              <a:spcBef>
                <a:spcPct val="0"/>
              </a:spcBef>
              <a:buFontTx/>
              <a:buNone/>
            </a:pPr>
            <a:r>
              <a:rPr lang="ja-JP" altLang="en-US" sz="1800" dirty="0" smtClean="0">
                <a:solidFill>
                  <a:prstClr val="white"/>
                </a:solidFill>
                <a:latin typeface="Arial" charset="0"/>
                <a:ea typeface="HGP創英角ｺﾞｼｯｸUB" pitchFamily="50" charset="-128"/>
              </a:rPr>
              <a:t>地域と学校の連携・協働体制構築事業の</a:t>
            </a:r>
            <a:r>
              <a:rPr lang="ja-JP" altLang="en-US" sz="1800" dirty="0">
                <a:solidFill>
                  <a:prstClr val="white"/>
                </a:solidFill>
                <a:latin typeface="Arial" charset="0"/>
                <a:ea typeface="HGP創英角ｺﾞｼｯｸUB" pitchFamily="50" charset="-128"/>
              </a:rPr>
              <a:t>取組事例</a:t>
            </a:r>
            <a:r>
              <a:rPr lang="ja-JP" altLang="en-US" sz="1200" dirty="0">
                <a:solidFill>
                  <a:prstClr val="white"/>
                </a:solidFill>
                <a:latin typeface="+mj-ea"/>
                <a:ea typeface="+mj-ea"/>
              </a:rPr>
              <a:t>　　　　　　　　　　　　　　　　　　　　　　　　　　　　　　　　　　　　　　　　　　　　　　　　　　　　　　　　</a:t>
            </a:r>
            <a:endParaRPr lang="en-US" altLang="ja-JP" sz="1200" dirty="0">
              <a:solidFill>
                <a:prstClr val="white"/>
              </a:solidFill>
              <a:latin typeface="+mj-ea"/>
              <a:ea typeface="+mj-ea"/>
            </a:endParaRPr>
          </a:p>
        </p:txBody>
      </p:sp>
      <p:sp>
        <p:nvSpPr>
          <p:cNvPr id="1110" name="タイトル 2"/>
          <p:cNvSpPr txBox="1"/>
          <p:nvPr/>
        </p:nvSpPr>
        <p:spPr>
          <a:xfrm>
            <a:off x="5199769" y="5178862"/>
            <a:ext cx="1120608" cy="303646"/>
          </a:xfrm>
          <a:prstGeom prst="rect">
            <a:avLst/>
          </a:prstGeom>
          <a:ln w="6350">
            <a:noFill/>
          </a:ln>
        </p:spPr>
        <p:txBody>
          <a:bodyPr vert="horz" lIns="91440" tIns="45720" rIns="91440" bIns="45720" rtlCol="0" anchor="t">
            <a:normAutofit fontScale="97500"/>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endParaRPr lang="en-US" altLang="ja-JP" sz="1200" dirty="0">
              <a:solidFill>
                <a:prstClr val="black"/>
              </a:solidFill>
              <a:latin typeface="ＭＳ Ｐゴシック"/>
            </a:endParaRPr>
          </a:p>
        </p:txBody>
      </p:sp>
      <p:sp>
        <p:nvSpPr>
          <p:cNvPr id="1111" name="AutoShape 4"/>
          <p:cNvSpPr>
            <a:spLocks noChangeArrowheads="1"/>
          </p:cNvSpPr>
          <p:nvPr/>
        </p:nvSpPr>
        <p:spPr>
          <a:xfrm>
            <a:off x="33576" y="1141320"/>
            <a:ext cx="5429337" cy="1206302"/>
          </a:xfrm>
          <a:prstGeom prst="roundRect">
            <a:avLst>
              <a:gd name="adj" fmla="val 2912"/>
            </a:avLst>
          </a:prstGeom>
          <a:solidFill>
            <a:srgbClr val="FFFFFF"/>
          </a:solidFill>
          <a:ln w="28575">
            <a:solidFill>
              <a:srgbClr val="548DD4"/>
            </a:solidFill>
            <a:prstDash val="sysDot"/>
            <a:round/>
            <a:headEnd/>
            <a:tailEnd/>
          </a:ln>
        </p:spPr>
        <p:txBody>
          <a:bodyPr vert="horz" wrap="square" lIns="74295" tIns="8890" rIns="74295" bIns="8890" numCol="1" anchor="t" anchorCtr="0" compatLnSpc="1">
            <a:prstTxWarp prst="textNoShape">
              <a:avLst/>
            </a:prstTxWarp>
          </a:bodyPr>
          <a:lstStyle/>
          <a:p>
            <a:pPr algn="just" fontAlgn="base">
              <a:spcBef>
                <a:spcPct val="0"/>
              </a:spcBef>
              <a:spcAft>
                <a:spcPct val="0"/>
              </a:spcAft>
            </a:pPr>
            <a:endParaRPr lang="en-US" altLang="ja-JP" sz="1200" dirty="0" smtClean="0">
              <a:latin typeface="ＭＳ ゴシック" pitchFamily="49" charset="-128"/>
              <a:ea typeface="ＭＳ ゴシック" pitchFamily="49" charset="-128"/>
              <a:cs typeface="ＭＳ Ｐゴシック"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ゴシック"/>
                <a:ea typeface="ＭＳ ゴシック"/>
                <a:cs typeface="Malgun Gothic Semilight"/>
              </a:rPr>
              <a:t>　平成２２年９月に元気わくやふれあい町づくりサポートセンターを立ち上げ、学校支援本部事業として開始した。</a:t>
            </a:r>
            <a:r>
              <a:rPr kumimoji="1" lang="ja-JP" altLang="en-US" sz="1000" b="0" i="0" u="none" strike="noStrike" cap="none" normalizeH="0" baseline="0" dirty="0">
                <a:ln>
                  <a:noFill/>
                </a:ln>
                <a:solidFill>
                  <a:schemeClr val="tx1"/>
                </a:solidFill>
                <a:effectLst/>
                <a:latin typeface="ＭＳ ゴシック"/>
                <a:ea typeface="ＭＳ ゴシック"/>
                <a:cs typeface="Malgun Gothic Semilight"/>
              </a:rPr>
              <a:t>支援</a:t>
            </a:r>
            <a:r>
              <a:rPr kumimoji="1" lang="ja-JP" altLang="en-US" sz="1000" b="0" i="0" u="none" strike="noStrike" cap="none" normalizeH="0" baseline="0" dirty="0">
                <a:ln>
                  <a:noFill/>
                </a:ln>
                <a:solidFill>
                  <a:schemeClr val="tx1"/>
                </a:solidFill>
                <a:effectLst/>
                <a:latin typeface="ＭＳ ゴシック"/>
                <a:ea typeface="ＭＳ ゴシック"/>
                <a:cs typeface="Malgun Gothic Semilight"/>
              </a:rPr>
              <a:t>対象は町内全ての小中学校に展開し、学校支援や放課後子ども教室を地域住民と協働し推進している。</a:t>
            </a:r>
            <a:r>
              <a:rPr kumimoji="1" lang="ja-JP" altLang="en-US" sz="1000" b="0" i="0" u="none" strike="noStrike" cap="none" normalizeH="0" baseline="0" dirty="0">
                <a:ln>
                  <a:noFill/>
                </a:ln>
                <a:solidFill>
                  <a:schemeClr val="tx1"/>
                </a:solidFill>
                <a:effectLst/>
                <a:latin typeface="ＭＳ ゴシック"/>
                <a:ea typeface="ＭＳ ゴシック"/>
                <a:cs typeface="Malgun Gothic Semilight"/>
              </a:rPr>
              <a:t>平成２８年４月から評価検証委員会を立ち上げ、各事業の課題や</a:t>
            </a:r>
            <a:r>
              <a:rPr kumimoji="1" lang="ja-JP" altLang="en-US" sz="1000" b="0" i="0" u="none" strike="noStrike" cap="none" normalizeH="0" baseline="0" dirty="0">
                <a:ln>
                  <a:noFill/>
                </a:ln>
                <a:solidFill>
                  <a:schemeClr val="tx1"/>
                </a:solidFill>
                <a:effectLst/>
                <a:latin typeface="ＭＳ ゴシック"/>
                <a:ea typeface="ＭＳ ゴシック"/>
                <a:cs typeface="Malgun Gothic Semilight"/>
              </a:rPr>
              <a:t>効果の測定、事業の評価・検証を行っている。</a:t>
            </a:r>
            <a:endParaRPr kumimoji="1" lang="ja-JP" altLang="en-US" sz="1000" b="0" i="0" u="none" strike="noStrike" cap="none" normalizeH="0" baseline="0" dirty="0">
              <a:ln>
                <a:noFill/>
              </a:ln>
              <a:solidFill>
                <a:schemeClr val="tx1"/>
              </a:solidFill>
              <a:effectLst/>
              <a:latin typeface="ＭＳ ゴシック"/>
              <a:ea typeface="ＭＳ ゴシック"/>
              <a:cs typeface="Malgun Gothic Semilight"/>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ゴシック"/>
                <a:ea typeface="ＭＳ ゴシック"/>
                <a:cs typeface="Malgun Gothic Semilight"/>
              </a:rPr>
              <a:t>　</a:t>
            </a:r>
            <a:r>
              <a:rPr kumimoji="1" lang="ja-JP" altLang="en-US" sz="1000" b="0" i="0" u="none" strike="noStrike" cap="none" normalizeH="0" baseline="0" dirty="0">
                <a:ln>
                  <a:noFill/>
                </a:ln>
                <a:solidFill>
                  <a:schemeClr val="tx1"/>
                </a:solidFill>
                <a:effectLst/>
                <a:latin typeface="ＭＳ ゴシック"/>
                <a:ea typeface="ＭＳ ゴシック"/>
                <a:cs typeface="Malgun Gothic Semilight"/>
              </a:rPr>
              <a:t>また</a:t>
            </a:r>
            <a:r>
              <a:rPr kumimoji="1" lang="ja-JP" altLang="en-US" sz="1000" b="0" i="0" u="none" strike="noStrike" cap="none" normalizeH="0" baseline="0" dirty="0">
                <a:ln>
                  <a:noFill/>
                </a:ln>
                <a:solidFill>
                  <a:schemeClr val="tx1"/>
                </a:solidFill>
                <a:effectLst/>
                <a:latin typeface="ＭＳ ゴシック"/>
                <a:ea typeface="ＭＳ ゴシック"/>
                <a:cs typeface="Malgun Gothic Semilight"/>
              </a:rPr>
              <a:t>、</a:t>
            </a:r>
            <a:r>
              <a:rPr kumimoji="1" lang="ja-JP" altLang="en-US" sz="1000" b="0" i="0" u="none" strike="noStrike" cap="none" normalizeH="0" baseline="0" dirty="0">
                <a:ln>
                  <a:noFill/>
                </a:ln>
                <a:solidFill>
                  <a:schemeClr val="tx1"/>
                </a:solidFill>
                <a:effectLst/>
                <a:latin typeface="ＭＳ ゴシック"/>
                <a:ea typeface="ＭＳ ゴシック"/>
                <a:cs typeface="Malgun Gothic Semilight"/>
              </a:rPr>
              <a:t>令和５年４月には実行委員会の設置要綱も整備し、併せて涌谷町地域学校協働活動推進員の設置要綱も整備している。</a:t>
            </a:r>
            <a:endParaRPr kumimoji="1" lang="ja-JP" altLang="en-US" sz="1000" b="0" i="0" u="none" strike="noStrike" cap="none" normalizeH="0" baseline="0" dirty="0">
              <a:ln>
                <a:noFill/>
              </a:ln>
              <a:solidFill>
                <a:schemeClr val="tx1"/>
              </a:solidFill>
              <a:effectLst/>
              <a:latin typeface="ＭＳ ゴシック"/>
              <a:ea typeface="ＭＳ ゴシック"/>
              <a:cs typeface="Malgun Gothic Semilight"/>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000" b="0" i="0" u="none" strike="noStrike" cap="none" normalizeH="0" baseline="0" dirty="0">
              <a:ln>
                <a:noFill/>
              </a:ln>
              <a:solidFill>
                <a:schemeClr val="tx1"/>
              </a:solidFill>
              <a:effectLst/>
              <a:latin typeface="ＭＳ ゴシック"/>
              <a:ea typeface="ＭＳ ゴシック"/>
              <a:cs typeface="Malgun Gothic Semilight"/>
            </a:endParaRPr>
          </a:p>
          <a:p>
            <a:pPr algn="just" fontAlgn="base">
              <a:spcBef>
                <a:spcPct val="0"/>
              </a:spcBef>
              <a:spcAft>
                <a:spcPct val="0"/>
              </a:spcAft>
            </a:pPr>
            <a:endParaRPr kumimoji="1" lang="ja-JP" altLang="ja-JP"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cs typeface="ＭＳ Ｐゴシック" pitchFamily="50" charset="-128"/>
            </a:endParaRPr>
          </a:p>
        </p:txBody>
      </p:sp>
      <p:sp>
        <p:nvSpPr>
          <p:cNvPr id="1112" name="Text Box 63"/>
          <p:cNvSpPr txBox="1">
            <a:spLocks noChangeArrowheads="1"/>
          </p:cNvSpPr>
          <p:nvPr/>
        </p:nvSpPr>
        <p:spPr>
          <a:xfrm>
            <a:off x="25073" y="990480"/>
            <a:ext cx="1641826" cy="301884"/>
          </a:xfrm>
          <a:prstGeom prst="rect">
            <a:avLst/>
          </a:prstGeom>
          <a:solidFill>
            <a:srgbClr val="0070C0"/>
          </a:solidFill>
          <a:ln>
            <a:noFill/>
          </a:ln>
          <a:effectLst/>
        </p:spPr>
        <p:txBody>
          <a:bodyPr wrap="square" lIns="86439" tIns="43220" rIns="86439" bIns="43220">
            <a:spAutoFit/>
          </a:bodyPr>
          <a:lstStyle>
            <a:lvl1pPr defTabSz="865188"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defTabSz="865188"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defTabSz="865188"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defTabSz="865188"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defTabSz="865188"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defTabSz="865188"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defTabSz="865188"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defTabSz="865188"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defTabSz="865188"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lgn="ctr" eaLnBrk="1" hangingPunct="1">
              <a:spcBef>
                <a:spcPct val="0"/>
              </a:spcBef>
              <a:buFontTx/>
              <a:buNone/>
            </a:pPr>
            <a:r>
              <a:rPr lang="ja-JP" altLang="en-US" sz="1400" dirty="0">
                <a:solidFill>
                  <a:prstClr val="white"/>
                </a:solidFill>
                <a:latin typeface="Arial" charset="0"/>
                <a:ea typeface="HGP創英角ｺﾞｼｯｸUB" pitchFamily="50" charset="-128"/>
              </a:rPr>
              <a:t>取組の概要や経緯</a:t>
            </a:r>
            <a:endParaRPr lang="en-US" altLang="ja-JP" sz="1400" dirty="0">
              <a:solidFill>
                <a:prstClr val="white"/>
              </a:solidFill>
              <a:latin typeface="Arial" charset="0"/>
              <a:ea typeface="HGP創英角ｺﾞｼｯｸUB" pitchFamily="50" charset="-128"/>
            </a:endParaRPr>
          </a:p>
        </p:txBody>
      </p:sp>
      <p:sp>
        <p:nvSpPr>
          <p:cNvPr id="1113" name="AutoShape 7"/>
          <p:cNvSpPr>
            <a:spLocks noChangeArrowheads="1"/>
          </p:cNvSpPr>
          <p:nvPr/>
        </p:nvSpPr>
        <p:spPr>
          <a:xfrm>
            <a:off x="33575" y="5174112"/>
            <a:ext cx="6140060" cy="1639096"/>
          </a:xfrm>
          <a:prstGeom prst="roundRect">
            <a:avLst>
              <a:gd name="adj" fmla="val 2912"/>
            </a:avLst>
          </a:prstGeom>
          <a:solidFill>
            <a:srgbClr val="FFFFFF"/>
          </a:solidFill>
          <a:ln w="28575">
            <a:solidFill>
              <a:srgbClr val="92D050"/>
            </a:solidFill>
            <a:prstDash val="sysDot"/>
            <a:round/>
            <a:headEnd/>
            <a:tailEnd/>
          </a:ln>
        </p:spPr>
        <p:txBody>
          <a:bodyPr vert="horz" wrap="square" lIns="74295" tIns="8890" rIns="74295" bIns="8890" numCol="1" anchor="t" anchorCtr="0" compatLnSpc="1">
            <a:prstTxWarp prst="textNoShape">
              <a:avLst/>
            </a:prstTxWarp>
          </a:bodyPr>
          <a:lstStyle/>
          <a:p>
            <a:pPr marL="0" marR="0" lvl="0" indent="0" algn="just" defTabSz="914400" rtl="0" eaLnBrk="1" fontAlgn="base" latinLnBrk="0" hangingPunct="1">
              <a:lnSpc>
                <a:spcPct val="100000"/>
              </a:lnSpc>
              <a:spcBef>
                <a:spcPct val="0"/>
              </a:spcBef>
              <a:spcAft>
                <a:spcPct val="0"/>
              </a:spcAft>
              <a:buClrTx/>
              <a:buSzTx/>
              <a:buFontTx/>
              <a:buNone/>
              <a:tabLst/>
            </a:pPr>
            <a:endParaRPr kumimoji="1" lang="ja-JP" altLang="en-US" sz="1000" b="0" i="0" u="none" strike="noStrike" cap="none" normalizeH="0" baseline="0" dirty="0">
              <a:ln>
                <a:noFill/>
              </a:ln>
              <a:solidFill>
                <a:schemeClr val="tx1"/>
              </a:solidFill>
              <a:effectLst/>
              <a:latin typeface="ＭＳ ゴシック" pitchFamily="49" charset="-128"/>
              <a:ea typeface="ＭＳ ゴシック" pitchFamily="49" charset="-128"/>
              <a:cs typeface="ＭＳ Ｐゴシック" pitchFamily="50" charset="-128"/>
            </a:endParaRPr>
          </a:p>
          <a:p>
            <a:pPr marL="0" marR="0" lvl="0" indent="0" algn="just" defTabSz="914400" rtl="0" eaLnBrk="1" fontAlgn="base" latinLnBrk="0" hangingPunct="1">
              <a:lnSpc>
                <a:spcPct val="100000"/>
              </a:lnSpc>
              <a:spcBef>
                <a:spcPct val="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ゴシック" pitchFamily="49" charset="-128"/>
                <a:ea typeface="ＭＳ ゴシック" pitchFamily="49" charset="-128"/>
                <a:cs typeface="ＭＳ Ｐゴシック" pitchFamily="50" charset="-128"/>
              </a:rPr>
              <a:t>　学校支援事業においては、学校からの要請により、環境整備（図書整理等）や授業支援（バケツ稲、調理実習・ミシン・くぎ打ち等）、児童の見守り（PTA総会時などの見守り）、読み聞かせなどさまざまな</a:t>
            </a:r>
            <a:r>
              <a:rPr kumimoji="1" lang="ja-JP" altLang="en-US" sz="1000" b="0" i="0" u="none" strike="noStrike" cap="none" normalizeH="0" baseline="0" dirty="0">
                <a:ln>
                  <a:noFill/>
                </a:ln>
                <a:solidFill>
                  <a:schemeClr val="tx1"/>
                </a:solidFill>
                <a:effectLst/>
                <a:latin typeface="ＭＳ ゴシック" pitchFamily="49" charset="-128"/>
                <a:ea typeface="ＭＳ ゴシック" pitchFamily="49" charset="-128"/>
                <a:cs typeface="ＭＳ Ｐゴシック" pitchFamily="50" charset="-128"/>
              </a:rPr>
              <a:t>ボランティア支援が</a:t>
            </a:r>
            <a:r>
              <a:rPr kumimoji="1" lang="ja-JP" altLang="en-US" sz="1000" b="0" i="0" u="none" strike="noStrike" cap="none" normalizeH="0" baseline="0" dirty="0">
                <a:ln>
                  <a:noFill/>
                </a:ln>
                <a:solidFill>
                  <a:schemeClr val="tx1"/>
                </a:solidFill>
                <a:effectLst/>
                <a:latin typeface="ＭＳ ゴシック" pitchFamily="49" charset="-128"/>
                <a:ea typeface="ＭＳ ゴシック" pitchFamily="49" charset="-128"/>
                <a:cs typeface="ＭＳ Ｐゴシック" pitchFamily="50" charset="-128"/>
              </a:rPr>
              <a:t>行われており、</a:t>
            </a:r>
            <a:r>
              <a:rPr kumimoji="1" lang="ja-JP" altLang="en-US" sz="1000" b="0" i="0" u="none" strike="noStrike" cap="none" normalizeH="0" baseline="0" dirty="0">
                <a:ln>
                  <a:noFill/>
                </a:ln>
                <a:solidFill>
                  <a:schemeClr val="tx1"/>
                </a:solidFill>
                <a:effectLst/>
                <a:latin typeface="ＭＳ ゴシック" pitchFamily="49" charset="-128"/>
                <a:ea typeface="ＭＳ ゴシック" pitchFamily="49" charset="-128"/>
                <a:cs typeface="ＭＳ Ｐゴシック" pitchFamily="50" charset="-128"/>
              </a:rPr>
              <a:t>地域のボランティアが児童一人一人にサポートすることにより安全な環境にもと実施するができている。また、地域の方々が活動す</a:t>
            </a:r>
            <a:r>
              <a:rPr kumimoji="1" lang="ja-JP" altLang="en-US" sz="1000" b="0" i="0" u="none" strike="noStrike" cap="none" normalizeH="0" baseline="0" dirty="0">
                <a:ln>
                  <a:noFill/>
                </a:ln>
                <a:solidFill>
                  <a:schemeClr val="tx1"/>
                </a:solidFill>
                <a:effectLst/>
                <a:latin typeface="ＭＳ ゴシック" pitchFamily="49" charset="-128"/>
                <a:ea typeface="ＭＳ ゴシック" pitchFamily="49" charset="-128"/>
                <a:cs typeface="ＭＳ Ｐゴシック" pitchFamily="50" charset="-128"/>
              </a:rPr>
              <a:t>る</a:t>
            </a:r>
            <a:r>
              <a:rPr kumimoji="1" lang="ja-JP" altLang="en-US" sz="1000" b="0" i="0" u="none" strike="noStrike" cap="none" normalizeH="0" baseline="0" dirty="0">
                <a:ln>
                  <a:noFill/>
                </a:ln>
                <a:solidFill>
                  <a:schemeClr val="tx1"/>
                </a:solidFill>
                <a:effectLst/>
                <a:latin typeface="ＭＳ ゴシック" pitchFamily="49" charset="-128"/>
                <a:ea typeface="ＭＳ ゴシック" pitchFamily="49" charset="-128"/>
                <a:cs typeface="ＭＳ Ｐゴシック" pitchFamily="50" charset="-128"/>
              </a:rPr>
              <a:t>ことで、地域と学校の自然な交流が推進され、</a:t>
            </a:r>
            <a:r>
              <a:rPr kumimoji="1" lang="ja-JP" altLang="en-US" sz="1000" b="0" i="0" u="none" strike="noStrike" cap="none" normalizeH="0" baseline="0" dirty="0">
                <a:ln>
                  <a:noFill/>
                </a:ln>
                <a:solidFill>
                  <a:schemeClr val="tx1"/>
                </a:solidFill>
                <a:effectLst/>
                <a:latin typeface="ＭＳ ゴシック" pitchFamily="49" charset="-128"/>
                <a:ea typeface="ＭＳ ゴシック" pitchFamily="49" charset="-128"/>
                <a:cs typeface="ＭＳ Ｐゴシック" pitchFamily="50" charset="-128"/>
              </a:rPr>
              <a:t>地域コミュニティの活性化も繋がっている。</a:t>
            </a:r>
            <a:endParaRPr kumimoji="1" lang="ja-JP" altLang="en-US" sz="1000" b="0" i="0" u="none" strike="noStrike" cap="none" normalizeH="0" baseline="0" dirty="0">
              <a:ln>
                <a:noFill/>
              </a:ln>
              <a:solidFill>
                <a:schemeClr val="tx1"/>
              </a:solidFill>
              <a:effectLst/>
              <a:latin typeface="ＭＳ ゴシック" pitchFamily="49" charset="-128"/>
              <a:ea typeface="ＭＳ ゴシック" pitchFamily="49" charset="-128"/>
              <a:cs typeface="ＭＳ Ｐゴシック" pitchFamily="50" charset="-128"/>
            </a:endParaRPr>
          </a:p>
          <a:p>
            <a:pPr marL="0" marR="0" lvl="0" indent="0" algn="just" defTabSz="914400" rtl="0" eaLnBrk="1" fontAlgn="base" latinLnBrk="0" hangingPunct="1">
              <a:lnSpc>
                <a:spcPct val="100000"/>
              </a:lnSpc>
              <a:spcBef>
                <a:spcPct val="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ゴシック" pitchFamily="49" charset="-128"/>
                <a:ea typeface="ＭＳ ゴシック" pitchFamily="49" charset="-128"/>
                <a:cs typeface="ＭＳ Ｐゴシック" pitchFamily="50" charset="-128"/>
              </a:rPr>
              <a:t>　放課後子ども教室においては、参加児童がたいへん楽しみにしており、多種多様な</a:t>
            </a:r>
            <a:r>
              <a:rPr kumimoji="1" lang="ja-JP" altLang="en-US" sz="1000" b="0" i="0" u="none" strike="noStrike" cap="none" normalizeH="0" baseline="0" dirty="0">
                <a:ln>
                  <a:noFill/>
                </a:ln>
                <a:solidFill>
                  <a:schemeClr val="tx1"/>
                </a:solidFill>
                <a:effectLst/>
                <a:latin typeface="ＭＳ ゴシック" pitchFamily="49" charset="-128"/>
                <a:ea typeface="ＭＳ ゴシック" pitchFamily="49" charset="-128"/>
                <a:cs typeface="ＭＳ Ｐゴシック" pitchFamily="50" charset="-128"/>
              </a:rPr>
              <a:t>講師とともに腹話術鑑賞や創作教室、スポーツリトミックや、高校書道部による書道教室等を体験することで、多世代交流や地域住民との交流も深めており、</a:t>
            </a:r>
            <a:r>
              <a:rPr kumimoji="1" lang="ja-JP" altLang="en-US" sz="1000" b="0" i="0" u="none" strike="noStrike" cap="none" normalizeH="0" baseline="0" dirty="0">
                <a:ln>
                  <a:noFill/>
                </a:ln>
                <a:solidFill>
                  <a:schemeClr val="tx1"/>
                </a:solidFill>
                <a:effectLst/>
                <a:latin typeface="ＭＳ ゴシック" pitchFamily="49" charset="-128"/>
                <a:ea typeface="ＭＳ ゴシック" pitchFamily="49" charset="-128"/>
                <a:cs typeface="ＭＳ Ｐゴシック" pitchFamily="50" charset="-128"/>
              </a:rPr>
              <a:t>支援しているスタッフや、ボランティアなど、地域住民の活動の場づくりや生きがいづくりにも大いに役立っている。</a:t>
            </a:r>
            <a:endParaRPr kumimoji="1" lang="ja-JP" altLang="en-US" sz="1000" b="0" i="0" u="none" strike="noStrike" cap="none" normalizeH="0" baseline="0" dirty="0">
              <a:ln>
                <a:noFill/>
              </a:ln>
              <a:solidFill>
                <a:schemeClr val="tx1"/>
              </a:solidFill>
              <a:effectLst/>
              <a:latin typeface="ＭＳ ゴシック" pitchFamily="49" charset="-128"/>
              <a:ea typeface="ＭＳ ゴシック" pitchFamily="49" charset="-128"/>
              <a:cs typeface="ＭＳ Ｐゴシック" pitchFamily="50" charset="-128"/>
            </a:endParaRPr>
          </a:p>
          <a:p>
            <a:pPr marL="0" marR="0" lvl="0" indent="0" algn="just" defTabSz="914400" rtl="0" eaLnBrk="1" fontAlgn="base" latinLnBrk="0" hangingPunct="1">
              <a:lnSpc>
                <a:spcPct val="100000"/>
              </a:lnSpc>
              <a:spcBef>
                <a:spcPct val="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ゴシック" pitchFamily="49" charset="-128"/>
                <a:ea typeface="ＭＳ ゴシック" pitchFamily="49" charset="-128"/>
                <a:cs typeface="ＭＳ Ｐゴシック" pitchFamily="50" charset="-128"/>
              </a:rPr>
              <a:t>　</a:t>
            </a:r>
            <a:endParaRPr kumimoji="1" lang="ja-JP" altLang="en-US" sz="1000" b="0" i="0" u="none" strike="noStrike" cap="none" normalizeH="0" baseline="0" dirty="0">
              <a:ln>
                <a:noFill/>
              </a:ln>
              <a:solidFill>
                <a:schemeClr val="tx1"/>
              </a:solidFill>
              <a:effectLst/>
              <a:latin typeface="ＭＳ ゴシック" pitchFamily="49" charset="-128"/>
              <a:ea typeface="ＭＳ ゴシック" pitchFamily="49" charset="-128"/>
              <a:cs typeface="ＭＳ Ｐゴシック" pitchFamily="50" charset="-128"/>
            </a:endParaRPr>
          </a:p>
        </p:txBody>
      </p:sp>
      <p:sp>
        <p:nvSpPr>
          <p:cNvPr id="1114" name="AutoShape 9"/>
          <p:cNvSpPr>
            <a:spLocks noChangeArrowheads="1"/>
          </p:cNvSpPr>
          <p:nvPr/>
        </p:nvSpPr>
        <p:spPr>
          <a:xfrm>
            <a:off x="6259017" y="4994050"/>
            <a:ext cx="2860021" cy="1819066"/>
          </a:xfrm>
          <a:prstGeom prst="roundRect">
            <a:avLst>
              <a:gd name="adj" fmla="val 2912"/>
            </a:avLst>
          </a:prstGeom>
          <a:solidFill>
            <a:srgbClr val="FFFFFF"/>
          </a:solidFill>
          <a:ln w="28575">
            <a:solidFill>
              <a:srgbClr val="B2A1C7"/>
            </a:solidFill>
            <a:prstDash val="sysDot"/>
            <a:round/>
            <a:headEnd/>
            <a:tailEnd/>
          </a:ln>
        </p:spPr>
        <p:txBody>
          <a:bodyPr vert="horz" wrap="square" lIns="74295" tIns="8890" rIns="74295" bIns="8890" numCol="1" anchor="t" anchorCtr="0" compatLnSpc="1">
            <a:prstTxWarp prst="textNoShape">
              <a:avLst/>
            </a:prstTxWarp>
          </a:bodyPr>
          <a:lstStyle/>
          <a:p>
            <a:pPr marL="0" marR="0" lvl="0" indent="0" algn="just" defTabSz="914400" rtl="0" eaLnBrk="1" fontAlgn="base" latinLnBrk="0" hangingPunct="1">
              <a:lnSpc>
                <a:spcPct val="100000"/>
              </a:lnSpc>
              <a:spcBef>
                <a:spcPct val="0"/>
              </a:spcBef>
              <a:spcAft>
                <a:spcPct val="0"/>
              </a:spcAft>
              <a:buClrTx/>
              <a:buSzTx/>
              <a:buFontTx/>
              <a:buNone/>
              <a:tabLst/>
            </a:pPr>
            <a:r>
              <a:rPr lang="ja-JP" altLang="en-US" sz="1000" dirty="0">
                <a:solidFill>
                  <a:prstClr val="white"/>
                </a:solidFill>
                <a:latin typeface="Arial" charset="0"/>
                <a:ea typeface="HGP創英角ｺﾞｼｯｸUB" pitchFamily="50" charset="-128"/>
              </a:rPr>
              <a:t>向性</a:t>
            </a:r>
            <a:endParaRPr kumimoji="1" lang="en-US" altLang="ja-JP" sz="1000" i="0" u="none" strike="noStrike" cap="none" normalizeH="0" baseline="0" dirty="0">
              <a:ln>
                <a:noFill/>
              </a:ln>
              <a:solidFill>
                <a:schemeClr val="tx1"/>
              </a:solidFill>
              <a:effectLst/>
              <a:latin typeface="ＭＳ ゴシック" pitchFamily="49" charset="-128"/>
              <a:ea typeface="ＭＳ ゴシック" pitchFamily="49" charset="-128"/>
              <a:cs typeface="ＭＳ Ｐゴシック" pitchFamily="50" charset="-128"/>
            </a:endParaRPr>
          </a:p>
          <a:p>
            <a:pPr marL="0" marR="0" lvl="0" indent="0" algn="just" defTabSz="914400" rtl="0" eaLnBrk="1" fontAlgn="base" latinLnBrk="0" hangingPunct="1">
              <a:lnSpc>
                <a:spcPct val="100000"/>
              </a:lnSpc>
              <a:spcBef>
                <a:spcPct val="0"/>
              </a:spcBef>
              <a:spcAft>
                <a:spcPct val="0"/>
              </a:spcAft>
              <a:buClrTx/>
              <a:buSzTx/>
              <a:buFontTx/>
              <a:buNone/>
              <a:tabLst/>
            </a:pPr>
            <a:r>
              <a:rPr kumimoji="1" lang="en-US" altLang="ja-JP" sz="1000" i="0" u="none" strike="noStrike" cap="none" normalizeH="0" baseline="0" dirty="0">
                <a:ln>
                  <a:noFill/>
                </a:ln>
                <a:solidFill>
                  <a:schemeClr val="tx1"/>
                </a:solidFill>
                <a:effectLst/>
                <a:latin typeface="ＭＳ ゴシック" pitchFamily="49" charset="-128"/>
                <a:ea typeface="ＭＳ ゴシック" pitchFamily="49" charset="-128"/>
                <a:cs typeface="ＭＳ Ｐゴシック" pitchFamily="50" charset="-128"/>
              </a:rPr>
              <a:t>・</a:t>
            </a:r>
            <a:r>
              <a:rPr kumimoji="1" lang="en-US" altLang="ja-JP" sz="1000" i="0" u="none" strike="noStrike" cap="none" normalizeH="0" baseline="0" dirty="0">
                <a:ln>
                  <a:noFill/>
                </a:ln>
                <a:solidFill>
                  <a:schemeClr val="tx1"/>
                </a:solidFill>
                <a:effectLst/>
                <a:latin typeface="ＭＳ ゴシック" pitchFamily="49" charset="-128"/>
                <a:ea typeface="ＭＳ ゴシック" pitchFamily="49" charset="-128"/>
                <a:cs typeface="ＭＳ Ｐゴシック" pitchFamily="50" charset="-128"/>
              </a:rPr>
              <a:t>学校支援</a:t>
            </a:r>
            <a:r>
              <a:rPr kumimoji="1" lang="en-US" altLang="ja-JP" sz="1000" i="0" u="none" strike="noStrike" cap="none" normalizeH="0" baseline="0" dirty="0">
                <a:ln>
                  <a:noFill/>
                </a:ln>
                <a:solidFill>
                  <a:schemeClr val="tx1"/>
                </a:solidFill>
                <a:effectLst/>
                <a:latin typeface="ＭＳ ゴシック" pitchFamily="49" charset="-128"/>
                <a:ea typeface="ＭＳ ゴシック" pitchFamily="49" charset="-128"/>
                <a:cs typeface="ＭＳ Ｐゴシック" pitchFamily="50" charset="-128"/>
              </a:rPr>
              <a:t>活動に</a:t>
            </a:r>
            <a:r>
              <a:rPr kumimoji="1" lang="en-US" altLang="ja-JP" sz="1000" i="0" u="none" strike="noStrike" cap="none" normalizeH="0" baseline="0" dirty="0">
                <a:ln>
                  <a:noFill/>
                </a:ln>
                <a:solidFill>
                  <a:schemeClr val="tx1"/>
                </a:solidFill>
                <a:effectLst/>
                <a:latin typeface="ＭＳ ゴシック" pitchFamily="49" charset="-128"/>
                <a:ea typeface="ＭＳ ゴシック" pitchFamily="49" charset="-128"/>
                <a:cs typeface="ＭＳ Ｐゴシック" pitchFamily="50" charset="-128"/>
              </a:rPr>
              <a:t>おいては、学校と地域住民が気軽に協働</a:t>
            </a:r>
            <a:r>
              <a:rPr kumimoji="1" lang="en-US" altLang="ja-JP" sz="1000" i="0" u="none" strike="noStrike" cap="none" normalizeH="0" baseline="0" dirty="0">
                <a:ln>
                  <a:noFill/>
                </a:ln>
                <a:solidFill>
                  <a:schemeClr val="tx1"/>
                </a:solidFill>
                <a:effectLst/>
                <a:latin typeface="ＭＳ ゴシック" pitchFamily="49" charset="-128"/>
                <a:ea typeface="ＭＳ ゴシック" pitchFamily="49" charset="-128"/>
                <a:cs typeface="ＭＳ Ｐゴシック" pitchFamily="50" charset="-128"/>
              </a:rPr>
              <a:t>できる体制を学校と連携し図る。</a:t>
            </a:r>
            <a:endParaRPr kumimoji="1" lang="en-US" altLang="ja-JP" sz="1000" i="0" u="none" strike="noStrike" cap="none" normalizeH="0" baseline="0" dirty="0">
              <a:ln>
                <a:noFill/>
              </a:ln>
              <a:solidFill>
                <a:schemeClr val="tx1"/>
              </a:solidFill>
              <a:effectLst/>
              <a:latin typeface="ＭＳ ゴシック" pitchFamily="49" charset="-128"/>
              <a:ea typeface="ＭＳ ゴシック" pitchFamily="49" charset="-128"/>
              <a:cs typeface="ＭＳ Ｐゴシック" pitchFamily="50" charset="-128"/>
            </a:endParaRPr>
          </a:p>
          <a:p>
            <a:pPr marL="0" marR="0" lvl="0" indent="0" algn="just" defTabSz="914400" rtl="0" eaLnBrk="1" fontAlgn="base" latinLnBrk="0" hangingPunct="1">
              <a:lnSpc>
                <a:spcPct val="100000"/>
              </a:lnSpc>
              <a:spcBef>
                <a:spcPct val="0"/>
              </a:spcBef>
              <a:spcAft>
                <a:spcPct val="0"/>
              </a:spcAft>
              <a:buClrTx/>
              <a:buSzTx/>
              <a:buFontTx/>
              <a:buNone/>
              <a:tabLst/>
            </a:pPr>
            <a:r>
              <a:rPr kumimoji="1" lang="ja-JP" altLang="en-US" sz="1000" i="0" u="none" strike="noStrike" cap="none" normalizeH="0" baseline="0" dirty="0">
                <a:ln>
                  <a:noFill/>
                </a:ln>
                <a:solidFill>
                  <a:schemeClr val="tx1"/>
                </a:solidFill>
                <a:effectLst/>
                <a:latin typeface="ＭＳ ゴシック" pitchFamily="49" charset="-128"/>
                <a:ea typeface="ＭＳ ゴシック" pitchFamily="49" charset="-128"/>
                <a:cs typeface="ＭＳ Ｐゴシック" pitchFamily="50" charset="-128"/>
              </a:rPr>
              <a:t>・放課後子ども教室においては、小学校間での体験格差の解消を図る。</a:t>
            </a:r>
            <a:endParaRPr kumimoji="1" lang="en-US" altLang="ja-JP" sz="1000" i="0" u="none" strike="noStrike" cap="none" normalizeH="0" baseline="0" dirty="0">
              <a:ln>
                <a:noFill/>
              </a:ln>
              <a:solidFill>
                <a:schemeClr val="tx1"/>
              </a:solidFill>
              <a:effectLst/>
              <a:latin typeface="ＭＳ ゴシック" pitchFamily="49" charset="-128"/>
              <a:ea typeface="ＭＳ ゴシック" pitchFamily="49" charset="-128"/>
              <a:cs typeface="ＭＳ Ｐゴシック" pitchFamily="50" charset="-128"/>
            </a:endParaRPr>
          </a:p>
          <a:p>
            <a:pPr marL="0" marR="0" lvl="0" indent="0" algn="just" defTabSz="914400" rtl="0" eaLnBrk="1" fontAlgn="base" latinLnBrk="0" hangingPunct="1">
              <a:lnSpc>
                <a:spcPct val="100000"/>
              </a:lnSpc>
              <a:spcBef>
                <a:spcPct val="0"/>
              </a:spcBef>
              <a:spcAft>
                <a:spcPct val="0"/>
              </a:spcAft>
              <a:buClrTx/>
              <a:buSzTx/>
              <a:buFontTx/>
              <a:buNone/>
              <a:tabLst/>
            </a:pPr>
            <a:r>
              <a:rPr kumimoji="1" lang="en-US" altLang="ja-JP" sz="1000" i="0" u="none" strike="noStrike" cap="none" normalizeH="0" baseline="0" dirty="0">
                <a:ln>
                  <a:noFill/>
                </a:ln>
                <a:solidFill>
                  <a:schemeClr val="tx1"/>
                </a:solidFill>
                <a:effectLst/>
                <a:latin typeface="ＭＳ ゴシック" pitchFamily="49" charset="-128"/>
                <a:ea typeface="ＭＳ ゴシック" pitchFamily="49" charset="-128"/>
                <a:cs typeface="ＭＳ Ｐゴシック" pitchFamily="50" charset="-128"/>
              </a:rPr>
              <a:t>・支援者となる地域人材の育成、発掘に努め、また保護者にも参加を促し、協働教育の推進を図る。</a:t>
            </a:r>
            <a:endParaRPr kumimoji="1" lang="en-US" altLang="ja-JP" sz="1000" i="0" u="none" strike="noStrike" cap="none" normalizeH="0" baseline="0" dirty="0">
              <a:ln>
                <a:noFill/>
              </a:ln>
              <a:solidFill>
                <a:schemeClr val="tx1"/>
              </a:solidFill>
              <a:effectLst/>
              <a:latin typeface="ＭＳ ゴシック" pitchFamily="49" charset="-128"/>
              <a:ea typeface="ＭＳ ゴシック" pitchFamily="49" charset="-128"/>
              <a:cs typeface="ＭＳ Ｐゴシック" pitchFamily="50" charset="-128"/>
            </a:endParaRPr>
          </a:p>
          <a:p>
            <a:pPr marL="0" marR="0" lvl="0" indent="0" algn="just" defTabSz="914400" rtl="0" eaLnBrk="1" fontAlgn="base" latinLnBrk="0" hangingPunct="1">
              <a:lnSpc>
                <a:spcPct val="100000"/>
              </a:lnSpc>
              <a:spcBef>
                <a:spcPct val="0"/>
              </a:spcBef>
              <a:spcAft>
                <a:spcPct val="0"/>
              </a:spcAft>
              <a:buClrTx/>
              <a:buSzTx/>
              <a:buFontTx/>
              <a:buNone/>
              <a:tabLst/>
            </a:pPr>
            <a:r>
              <a:rPr kumimoji="1" lang="en-US" altLang="ja-JP" sz="1000" i="0" u="none" strike="noStrike" cap="none" normalizeH="0" baseline="0" dirty="0">
                <a:ln>
                  <a:noFill/>
                </a:ln>
                <a:solidFill>
                  <a:schemeClr val="tx1"/>
                </a:solidFill>
                <a:effectLst/>
                <a:latin typeface="ＭＳ ゴシック" pitchFamily="49" charset="-128"/>
                <a:ea typeface="ＭＳ ゴシック" pitchFamily="49" charset="-128"/>
                <a:cs typeface="ＭＳ Ｐゴシック" pitchFamily="50" charset="-128"/>
              </a:rPr>
              <a:t>・</a:t>
            </a:r>
            <a:r>
              <a:rPr kumimoji="1" lang="en-US" altLang="ja-JP" sz="1000" i="0" u="none" strike="noStrike" cap="none" normalizeH="0" baseline="0" dirty="0">
                <a:ln>
                  <a:noFill/>
                </a:ln>
                <a:solidFill>
                  <a:schemeClr val="tx1"/>
                </a:solidFill>
                <a:effectLst/>
                <a:latin typeface="ＭＳ ゴシック" pitchFamily="49" charset="-128"/>
                <a:ea typeface="ＭＳ ゴシック" pitchFamily="49" charset="-128"/>
                <a:cs typeface="ＭＳ Ｐゴシック" pitchFamily="50" charset="-128"/>
              </a:rPr>
              <a:t>『</a:t>
            </a:r>
            <a:r>
              <a:rPr kumimoji="1" lang="en-US" altLang="ja-JP" sz="1000" i="0" u="none" strike="noStrike" cap="none" normalizeH="0" baseline="0" dirty="0">
                <a:ln>
                  <a:noFill/>
                </a:ln>
                <a:solidFill>
                  <a:schemeClr val="tx1"/>
                </a:solidFill>
                <a:effectLst/>
                <a:latin typeface="ＭＳ ゴシック" pitchFamily="49" charset="-128"/>
                <a:ea typeface="ＭＳ ゴシック" pitchFamily="49" charset="-128"/>
                <a:cs typeface="ＭＳ Ｐゴシック" pitchFamily="50" charset="-128"/>
              </a:rPr>
              <a:t>できる</a:t>
            </a:r>
            <a:r>
              <a:rPr kumimoji="1" lang="en-US" altLang="ja-JP" sz="1000" i="0" u="none" strike="noStrike" cap="none" normalizeH="0" baseline="0" dirty="0">
                <a:ln>
                  <a:noFill/>
                </a:ln>
                <a:solidFill>
                  <a:schemeClr val="tx1"/>
                </a:solidFill>
                <a:effectLst/>
                <a:latin typeface="ＭＳ ゴシック" pitchFamily="49" charset="-128"/>
                <a:ea typeface="ＭＳ ゴシック" pitchFamily="49" charset="-128"/>
                <a:cs typeface="ＭＳ Ｐゴシック" pitchFamily="50" charset="-128"/>
              </a:rPr>
              <a:t>支援を</a:t>
            </a:r>
            <a:r>
              <a:rPr kumimoji="1" lang="en-US" altLang="ja-JP" sz="1000" i="0" u="none" strike="noStrike" cap="none" normalizeH="0" baseline="0" dirty="0">
                <a:ln>
                  <a:noFill/>
                </a:ln>
                <a:solidFill>
                  <a:schemeClr val="tx1"/>
                </a:solidFill>
                <a:effectLst/>
                <a:latin typeface="ＭＳ ゴシック" pitchFamily="49" charset="-128"/>
                <a:ea typeface="ＭＳ ゴシック" pitchFamily="49" charset="-128"/>
                <a:cs typeface="ＭＳ Ｐゴシック" pitchFamily="50" charset="-128"/>
              </a:rPr>
              <a:t>できるときに</a:t>
            </a:r>
            <a:r>
              <a:rPr kumimoji="1" lang="en-US" altLang="ja-JP" sz="1000" i="0" u="none" strike="noStrike" cap="none" normalizeH="0" baseline="0" dirty="0">
                <a:ln>
                  <a:noFill/>
                </a:ln>
                <a:solidFill>
                  <a:schemeClr val="tx1"/>
                </a:solidFill>
                <a:effectLst/>
                <a:latin typeface="ＭＳ ゴシック" pitchFamily="49" charset="-128"/>
                <a:ea typeface="ＭＳ ゴシック" pitchFamily="49" charset="-128"/>
                <a:cs typeface="ＭＳ Ｐゴシック" pitchFamily="50" charset="-128"/>
              </a:rPr>
              <a:t>、</a:t>
            </a:r>
            <a:r>
              <a:rPr kumimoji="1" lang="en-US" altLang="ja-JP" sz="1000" i="0" u="none" strike="noStrike" cap="none" normalizeH="0" baseline="0" dirty="0">
                <a:ln>
                  <a:noFill/>
                </a:ln>
                <a:solidFill>
                  <a:schemeClr val="tx1"/>
                </a:solidFill>
                <a:effectLst/>
                <a:latin typeface="ＭＳ ゴシック" pitchFamily="49" charset="-128"/>
                <a:ea typeface="ＭＳ ゴシック" pitchFamily="49" charset="-128"/>
                <a:cs typeface="ＭＳ Ｐゴシック" pitchFamily="50" charset="-128"/>
              </a:rPr>
              <a:t>できることから</a:t>
            </a:r>
            <a:r>
              <a:rPr kumimoji="1" lang="en-US" altLang="ja-JP" sz="1000" i="0" u="none" strike="noStrike" cap="none" normalizeH="0" baseline="0" dirty="0">
                <a:ln>
                  <a:noFill/>
                </a:ln>
                <a:solidFill>
                  <a:schemeClr val="tx1"/>
                </a:solidFill>
                <a:effectLst/>
                <a:latin typeface="ＭＳ ゴシック" pitchFamily="49" charset="-128"/>
                <a:ea typeface="ＭＳ ゴシック" pitchFamily="49" charset="-128"/>
                <a:cs typeface="ＭＳ Ｐゴシック" pitchFamily="50" charset="-128"/>
              </a:rPr>
              <a:t>』</a:t>
            </a:r>
            <a:r>
              <a:rPr kumimoji="1" lang="en-US" altLang="ja-JP" sz="1000" i="0" u="none" strike="noStrike" cap="none" normalizeH="0" baseline="0" dirty="0">
                <a:ln>
                  <a:noFill/>
                </a:ln>
                <a:solidFill>
                  <a:schemeClr val="tx1"/>
                </a:solidFill>
                <a:effectLst/>
                <a:latin typeface="ＭＳ ゴシック" pitchFamily="49" charset="-128"/>
                <a:ea typeface="ＭＳ ゴシック" pitchFamily="49" charset="-128"/>
                <a:cs typeface="ＭＳ Ｐゴシック" pitchFamily="50" charset="-128"/>
              </a:rPr>
              <a:t>を</a:t>
            </a:r>
            <a:r>
              <a:rPr kumimoji="1" lang="en-US" altLang="ja-JP" sz="1000" i="0" u="none" strike="noStrike" cap="none" normalizeH="0" baseline="0" dirty="0">
                <a:ln>
                  <a:noFill/>
                </a:ln>
                <a:solidFill>
                  <a:schemeClr val="tx1"/>
                </a:solidFill>
                <a:effectLst/>
                <a:latin typeface="ＭＳ ゴシック" pitchFamily="49" charset="-128"/>
                <a:ea typeface="ＭＳ ゴシック" pitchFamily="49" charset="-128"/>
                <a:cs typeface="ＭＳ Ｐゴシック" pitchFamily="50" charset="-128"/>
              </a:rPr>
              <a:t>合言葉に</a:t>
            </a:r>
            <a:r>
              <a:rPr kumimoji="1" lang="en-US" altLang="ja-JP" sz="1000" i="0" u="none" strike="noStrike" cap="none" normalizeH="0" baseline="0" dirty="0">
                <a:ln>
                  <a:noFill/>
                </a:ln>
                <a:solidFill>
                  <a:schemeClr val="tx1"/>
                </a:solidFill>
                <a:effectLst/>
                <a:latin typeface="ＭＳ ゴシック" pitchFamily="49" charset="-128"/>
                <a:ea typeface="ＭＳ ゴシック" pitchFamily="49" charset="-128"/>
                <a:cs typeface="ＭＳ Ｐゴシック" pitchFamily="50" charset="-128"/>
              </a:rPr>
              <a:t>地域住民</a:t>
            </a:r>
            <a:r>
              <a:rPr kumimoji="1" lang="en-US" altLang="ja-JP" sz="1000" i="0" u="none" strike="noStrike" cap="none" normalizeH="0" baseline="0" dirty="0">
                <a:ln>
                  <a:noFill/>
                </a:ln>
                <a:solidFill>
                  <a:schemeClr val="tx1"/>
                </a:solidFill>
                <a:effectLst/>
                <a:latin typeface="ＭＳ ゴシック" pitchFamily="49" charset="-128"/>
                <a:ea typeface="ＭＳ ゴシック" pitchFamily="49" charset="-128"/>
                <a:cs typeface="ＭＳ Ｐゴシック" pitchFamily="50" charset="-128"/>
              </a:rPr>
              <a:t>の</a:t>
            </a:r>
            <a:r>
              <a:rPr kumimoji="1" lang="en-US" altLang="ja-JP" sz="1000" i="0" u="none" strike="noStrike" cap="none" normalizeH="0" baseline="0" dirty="0">
                <a:ln>
                  <a:noFill/>
                </a:ln>
                <a:solidFill>
                  <a:schemeClr val="tx1"/>
                </a:solidFill>
                <a:effectLst/>
                <a:latin typeface="ＭＳ ゴシック" pitchFamily="49" charset="-128"/>
                <a:ea typeface="ＭＳ ゴシック" pitchFamily="49" charset="-128"/>
                <a:cs typeface="ＭＳ Ｐゴシック" pitchFamily="50" charset="-128"/>
              </a:rPr>
              <a:t>協力を</a:t>
            </a:r>
            <a:r>
              <a:rPr kumimoji="1" lang="en-US" altLang="ja-JP" sz="1000" i="0" u="none" strike="noStrike" cap="none" normalizeH="0" baseline="0" dirty="0">
                <a:ln>
                  <a:noFill/>
                </a:ln>
                <a:solidFill>
                  <a:schemeClr val="tx1"/>
                </a:solidFill>
                <a:effectLst/>
                <a:latin typeface="ＭＳ ゴシック" pitchFamily="49" charset="-128"/>
                <a:ea typeface="ＭＳ ゴシック" pitchFamily="49" charset="-128"/>
                <a:cs typeface="ＭＳ Ｐゴシック" pitchFamily="50" charset="-128"/>
              </a:rPr>
              <a:t>もらいながら</a:t>
            </a:r>
            <a:r>
              <a:rPr kumimoji="1" lang="en-US" altLang="ja-JP" sz="1000" i="0" u="none" strike="noStrike" cap="none" normalizeH="0" baseline="0" dirty="0">
                <a:ln>
                  <a:noFill/>
                </a:ln>
                <a:solidFill>
                  <a:schemeClr val="tx1"/>
                </a:solidFill>
                <a:effectLst/>
                <a:latin typeface="ＭＳ ゴシック" pitchFamily="49" charset="-128"/>
                <a:ea typeface="ＭＳ ゴシック" pitchFamily="49" charset="-128"/>
                <a:cs typeface="ＭＳ Ｐゴシック" pitchFamily="50" charset="-128"/>
              </a:rPr>
              <a:t>、</a:t>
            </a:r>
            <a:r>
              <a:rPr kumimoji="1" lang="en-US" altLang="ja-JP" sz="1000" i="0" u="none" strike="noStrike" cap="none" normalizeH="0" baseline="0" dirty="0">
                <a:ln>
                  <a:noFill/>
                </a:ln>
                <a:solidFill>
                  <a:schemeClr val="tx1"/>
                </a:solidFill>
                <a:effectLst/>
                <a:latin typeface="ＭＳ ゴシック" pitchFamily="49" charset="-128"/>
                <a:ea typeface="ＭＳ ゴシック" pitchFamily="49" charset="-128"/>
                <a:cs typeface="ＭＳ Ｐゴシック" pitchFamily="50" charset="-128"/>
              </a:rPr>
              <a:t>よりよい</a:t>
            </a:r>
            <a:r>
              <a:rPr kumimoji="1" lang="en-US" altLang="ja-JP" sz="1000" i="0" u="none" strike="noStrike" cap="none" normalizeH="0" baseline="0" dirty="0">
                <a:ln>
                  <a:noFill/>
                </a:ln>
                <a:solidFill>
                  <a:schemeClr val="tx1"/>
                </a:solidFill>
                <a:effectLst/>
                <a:latin typeface="ＭＳ ゴシック" pitchFamily="49" charset="-128"/>
                <a:ea typeface="ＭＳ ゴシック" pitchFamily="49" charset="-128"/>
                <a:cs typeface="ＭＳ Ｐゴシック" pitchFamily="50" charset="-128"/>
              </a:rPr>
              <a:t>協働教育</a:t>
            </a:r>
            <a:r>
              <a:rPr kumimoji="1" lang="en-US" altLang="ja-JP" sz="1000" i="0" u="none" strike="noStrike" cap="none" normalizeH="0" baseline="0" dirty="0">
                <a:ln>
                  <a:noFill/>
                </a:ln>
                <a:solidFill>
                  <a:schemeClr val="tx1"/>
                </a:solidFill>
                <a:effectLst/>
                <a:latin typeface="ＭＳ ゴシック" pitchFamily="49" charset="-128"/>
                <a:ea typeface="ＭＳ ゴシック" pitchFamily="49" charset="-128"/>
                <a:cs typeface="ＭＳ Ｐゴシック" pitchFamily="50" charset="-128"/>
              </a:rPr>
              <a:t>の</a:t>
            </a:r>
            <a:r>
              <a:rPr kumimoji="1" lang="en-US" altLang="ja-JP" sz="1000" i="0" u="none" strike="noStrike" cap="none" normalizeH="0" baseline="0" dirty="0">
                <a:ln>
                  <a:noFill/>
                </a:ln>
                <a:solidFill>
                  <a:schemeClr val="tx1"/>
                </a:solidFill>
                <a:effectLst/>
                <a:latin typeface="ＭＳ ゴシック" pitchFamily="49" charset="-128"/>
                <a:ea typeface="ＭＳ ゴシック" pitchFamily="49" charset="-128"/>
                <a:cs typeface="ＭＳ Ｐゴシック" pitchFamily="50" charset="-128"/>
              </a:rPr>
              <a:t>推進を</a:t>
            </a:r>
            <a:r>
              <a:rPr kumimoji="1" lang="en-US" altLang="ja-JP" sz="1000" i="0" u="none" strike="noStrike" cap="none" normalizeH="0" baseline="0" dirty="0">
                <a:ln>
                  <a:noFill/>
                </a:ln>
                <a:solidFill>
                  <a:schemeClr val="tx1"/>
                </a:solidFill>
                <a:effectLst/>
                <a:latin typeface="ＭＳ ゴシック" pitchFamily="49" charset="-128"/>
                <a:ea typeface="ＭＳ ゴシック" pitchFamily="49" charset="-128"/>
                <a:cs typeface="ＭＳ Ｐゴシック" pitchFamily="50" charset="-128"/>
              </a:rPr>
              <a:t>図る</a:t>
            </a:r>
            <a:r>
              <a:rPr kumimoji="1" lang="en-US" altLang="ja-JP" sz="1000" i="0" u="none" strike="noStrike" cap="none" normalizeH="0" baseline="0" dirty="0">
                <a:ln>
                  <a:noFill/>
                </a:ln>
                <a:solidFill>
                  <a:schemeClr val="tx1"/>
                </a:solidFill>
                <a:effectLst/>
                <a:latin typeface="ＭＳ ゴシック" pitchFamily="49" charset="-128"/>
                <a:ea typeface="ＭＳ ゴシック" pitchFamily="49" charset="-128"/>
                <a:cs typeface="ＭＳ Ｐゴシック" pitchFamily="50" charset="-128"/>
              </a:rPr>
              <a:t>。</a:t>
            </a:r>
            <a:endParaRPr kumimoji="1" lang="en-US" altLang="ja-JP" sz="1000" i="0" u="none" strike="noStrike" cap="none" normalizeH="0" baseline="0" dirty="0">
              <a:ln>
                <a:noFill/>
              </a:ln>
              <a:solidFill>
                <a:schemeClr val="tx1"/>
              </a:solidFill>
              <a:effectLst/>
              <a:latin typeface="ＭＳ ゴシック" pitchFamily="49" charset="-128"/>
              <a:ea typeface="ＭＳ ゴシック" pitchFamily="49" charset="-128"/>
              <a:cs typeface="ＭＳ Ｐゴシック" pitchFamily="50" charset="-128"/>
            </a:endParaRPr>
          </a:p>
        </p:txBody>
      </p:sp>
      <p:sp>
        <p:nvSpPr>
          <p:cNvPr id="1115" name="AutoShape 10"/>
          <p:cNvSpPr>
            <a:spLocks noChangeArrowheads="1"/>
          </p:cNvSpPr>
          <p:nvPr/>
        </p:nvSpPr>
        <p:spPr>
          <a:xfrm>
            <a:off x="5523620" y="1044565"/>
            <a:ext cx="1661112" cy="992077"/>
          </a:xfrm>
          <a:prstGeom prst="flowChartProcess">
            <a:avLst/>
          </a:prstGeom>
          <a:solidFill>
            <a:srgbClr val="FFFFFF"/>
          </a:solidFill>
          <a:ln w="9525">
            <a:solidFill>
              <a:srgbClr val="000000"/>
            </a:solidFill>
            <a:miter lim="800000"/>
            <a:headEnd/>
            <a:tailEnd/>
          </a:ln>
        </p:spPr>
        <p:txBody>
          <a:bodyPr vert="horz" wrap="square" lIns="74295" tIns="8890" rIns="74295" bIns="8890" numCol="1" anchor="t" anchorCtr="0" compatLnSpc="1">
            <a:prstTxWarp prst="textNoShape">
              <a:avLst/>
            </a:prstTxWarp>
          </a:bodyPr>
          <a:lstStyle/>
          <a:p>
            <a:pPr marL="0" marR="0" lvl="0" indent="0" algn="just" defTabSz="914400" rtl="0" eaLnBrk="1" fontAlgn="base" latinLnBrk="0" hangingPunct="1">
              <a:lnSpc>
                <a:spcPct val="100000"/>
              </a:lnSpc>
              <a:spcBef>
                <a:spcPct val="0"/>
              </a:spcBef>
              <a:spcAft>
                <a:spcPct val="0"/>
              </a:spcAft>
              <a:buClrTx/>
              <a:buSzTx/>
              <a:buFontTx/>
              <a:buNone/>
              <a:tabLst/>
            </a:pPr>
            <a:endParaRPr kumimoji="1" lang="en-US" altLang="ja-JP" sz="1000" b="0" i="0" u="none" strike="noStrike" cap="none" normalizeH="0" baseline="0" dirty="0">
              <a:ln>
                <a:noFill/>
              </a:ln>
              <a:solidFill>
                <a:schemeClr val="tx1"/>
              </a:solidFill>
              <a:effectLst/>
              <a:latin typeface="Times New Roman" pitchFamily="18" charset="0"/>
              <a:ea typeface="ＭＳ 明朝" pitchFamily="17" charset="-128"/>
              <a:cs typeface="ＭＳ Ｐゴシック" pitchFamily="50" charset="-128"/>
            </a:endParaRPr>
          </a:p>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chemeClr val="tx1"/>
              </a:solidFill>
              <a:effectLst/>
              <a:latin typeface="ＭＳ ゴシック" pitchFamily="49" charset="-128"/>
              <a:ea typeface="ＭＳ ゴシック" pitchFamily="49" charset="-128"/>
              <a:cs typeface="ＭＳ Ｐゴシック" pitchFamily="50" charset="-128"/>
            </a:endParaRPr>
          </a:p>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b="0" i="0" u="none" strike="noStrike" cap="none" normalizeH="0" baseline="0" dirty="0">
                <a:ln>
                  <a:noFill/>
                </a:ln>
                <a:solidFill>
                  <a:schemeClr val="tx1"/>
                </a:solidFill>
                <a:effectLst/>
                <a:latin typeface="ＭＳ ゴシック" pitchFamily="49" charset="-128"/>
                <a:ea typeface="ＭＳ ゴシック" pitchFamily="49" charset="-128"/>
                <a:cs typeface="ＭＳ Ｐゴシック" pitchFamily="50" charset="-128"/>
              </a:rPr>
              <a:t>写真</a:t>
            </a:r>
            <a:endParaRPr kumimoji="1" lang="ja-JP" altLang="ja-JP" b="0" i="0" u="none" strike="noStrike" cap="none" normalizeH="0" baseline="0" dirty="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116" name="Text Box 63"/>
          <p:cNvSpPr txBox="1">
            <a:spLocks noChangeArrowheads="1"/>
          </p:cNvSpPr>
          <p:nvPr/>
        </p:nvSpPr>
        <p:spPr>
          <a:xfrm>
            <a:off x="25073" y="2350094"/>
            <a:ext cx="1088227" cy="301884"/>
          </a:xfrm>
          <a:prstGeom prst="rect">
            <a:avLst/>
          </a:prstGeom>
          <a:solidFill>
            <a:srgbClr val="00B0F0"/>
          </a:solidFill>
          <a:ln>
            <a:noFill/>
          </a:ln>
          <a:effectLst/>
        </p:spPr>
        <p:txBody>
          <a:bodyPr wrap="square" lIns="86439" tIns="43220" rIns="86439" bIns="43220">
            <a:spAutoFit/>
          </a:bodyPr>
          <a:lstStyle>
            <a:lvl1pPr defTabSz="865188"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defTabSz="865188"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defTabSz="865188"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defTabSz="865188"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defTabSz="865188"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defTabSz="865188"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defTabSz="865188"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defTabSz="865188"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defTabSz="865188"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lgn="ctr" eaLnBrk="1" hangingPunct="1">
              <a:spcBef>
                <a:spcPct val="0"/>
              </a:spcBef>
              <a:buFontTx/>
              <a:buNone/>
            </a:pPr>
            <a:r>
              <a:rPr lang="ja-JP" altLang="en-US" sz="1400" dirty="0">
                <a:solidFill>
                  <a:prstClr val="white"/>
                </a:solidFill>
                <a:latin typeface="Arial" charset="0"/>
                <a:ea typeface="HGP創英角ｺﾞｼｯｸUB" pitchFamily="50" charset="-128"/>
              </a:rPr>
              <a:t>内容</a:t>
            </a:r>
            <a:endParaRPr lang="en-US" altLang="ja-JP" sz="1400" dirty="0">
              <a:solidFill>
                <a:prstClr val="white"/>
              </a:solidFill>
              <a:latin typeface="Arial" charset="0"/>
              <a:ea typeface="HGP創英角ｺﾞｼｯｸUB" pitchFamily="50" charset="-128"/>
            </a:endParaRPr>
          </a:p>
        </p:txBody>
      </p:sp>
      <p:sp>
        <p:nvSpPr>
          <p:cNvPr id="1117" name="AutoShape 4"/>
          <p:cNvSpPr>
            <a:spLocks noChangeArrowheads="1"/>
          </p:cNvSpPr>
          <p:nvPr/>
        </p:nvSpPr>
        <p:spPr>
          <a:xfrm>
            <a:off x="-16886" y="3794464"/>
            <a:ext cx="5433075" cy="1201937"/>
          </a:xfrm>
          <a:prstGeom prst="roundRect">
            <a:avLst>
              <a:gd name="adj" fmla="val 2912"/>
            </a:avLst>
          </a:prstGeom>
          <a:solidFill>
            <a:srgbClr val="FFFFFF"/>
          </a:solidFill>
          <a:ln w="28575">
            <a:solidFill>
              <a:schemeClr val="accent6"/>
            </a:solidFill>
            <a:prstDash val="sysDot"/>
            <a:round/>
            <a:headEnd/>
            <a:tailEnd/>
          </a:ln>
        </p:spPr>
        <p:txBody>
          <a:bodyPr vert="horz" wrap="square" lIns="74295" tIns="8890" rIns="74295" bIns="8890" numCol="1" anchor="t" anchorCtr="0" compatLnSpc="1">
            <a:prstTxWarp prst="textNoShape">
              <a:avLst/>
            </a:prstTxWarp>
          </a:bodyPr>
          <a:lstStyle/>
          <a:p>
            <a:pPr algn="just" fontAlgn="base">
              <a:spcBef>
                <a:spcPct val="0"/>
              </a:spcBef>
              <a:spcAft>
                <a:spcPct val="0"/>
              </a:spcAft>
            </a:pPr>
            <a:endParaRPr kumimoji="1" lang="ja-JP" altLang="en-US" sz="1100" b="0" i="0" u="none" strike="noStrike" cap="none" normalizeH="0" baseline="0" dirty="0">
              <a:ln w="3175" cap="flat" cmpd="sng">
                <a:solidFill>
                  <a:schemeClr val="tx1"/>
                </a:solidFill>
                <a:prstDash val="solid"/>
                <a:bevel/>
              </a:ln>
              <a:gradFill>
                <a:gsLst>
                  <a:gs pos="0">
                    <a:schemeClr val="tx1">
                      <a:lumMod val="50000"/>
                    </a:schemeClr>
                  </a:gs>
                  <a:gs pos="43000">
                    <a:schemeClr val="bg1">
                      <a:lumMod val="75000"/>
                      <a:lumOff val="25000"/>
                    </a:schemeClr>
                  </a:gs>
                  <a:gs pos="57000">
                    <a:schemeClr val="bg1">
                      <a:lumMod val="85000"/>
                    </a:schemeClr>
                  </a:gs>
                  <a:gs pos="100000">
                    <a:schemeClr val="bg1">
                      <a:lumMod val="50000"/>
                    </a:schemeClr>
                  </a:gs>
                </a:gsLst>
                <a:lin ang="16200000" scaled="0"/>
                <a:tileRect/>
              </a:gradFill>
              <a:effectLst/>
              <a:latin typeface="Arial" pitchFamily="34" charset="0"/>
              <a:ea typeface="ＭＳ Ｐゴシック" pitchFamily="50" charset="-128"/>
              <a:cs typeface="+mn-lt"/>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ゴシック"/>
                <a:ea typeface="ＭＳ ゴシック"/>
                <a:cs typeface="ＭＳ Ｐゴシック" pitchFamily="50" charset="-128"/>
              </a:rPr>
              <a:t>①元気わくやふれあい町づくり事業の地域学校協働活動推進員が各学校と密にコミュニケーションをとり、支援内容や支援者の検討を</a:t>
            </a:r>
            <a:r>
              <a:rPr kumimoji="1" lang="ja-JP" altLang="en-US" sz="1000" b="0" i="0" u="none" strike="noStrike" cap="none" normalizeH="0" baseline="0" dirty="0">
                <a:ln>
                  <a:noFill/>
                </a:ln>
                <a:solidFill>
                  <a:schemeClr val="tx1"/>
                </a:solidFill>
                <a:effectLst/>
                <a:latin typeface="ＭＳ ゴシック"/>
                <a:ea typeface="ＭＳ ゴシック"/>
                <a:cs typeface="ＭＳ Ｐゴシック" pitchFamily="50" charset="-128"/>
              </a:rPr>
              <a:t>行い速やかに調整し支援している。。</a:t>
            </a:r>
            <a:endParaRPr kumimoji="1" lang="ja-JP" altLang="en-US" sz="1000" b="0" i="0" u="none" strike="noStrike" cap="none" normalizeH="0" baseline="0" dirty="0">
              <a:ln>
                <a:noFill/>
              </a:ln>
              <a:solidFill>
                <a:schemeClr val="tx1"/>
              </a:solidFill>
              <a:effectLst/>
              <a:latin typeface="ＭＳ ゴシック"/>
              <a:ea typeface="ＭＳ ゴシック"/>
              <a:cs typeface="ＭＳ Ｐゴシック"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ゴシック"/>
                <a:ea typeface="ＭＳ ゴシック"/>
                <a:cs typeface="ＭＳ Ｐゴシック" pitchFamily="50" charset="-128"/>
              </a:rPr>
              <a:t>②放課後子ども教室は、</a:t>
            </a:r>
            <a:r>
              <a:rPr kumimoji="1" lang="ja-JP" altLang="en-US" sz="1000" b="0" i="0" u="none" strike="noStrike" cap="none" normalizeH="0" baseline="0" dirty="0">
                <a:ln>
                  <a:noFill/>
                </a:ln>
                <a:solidFill>
                  <a:schemeClr val="tx1"/>
                </a:solidFill>
                <a:effectLst/>
                <a:latin typeface="ＭＳ ゴシック"/>
                <a:ea typeface="ＭＳ ゴシック"/>
                <a:cs typeface="ＭＳ Ｐゴシック" pitchFamily="50" charset="-128"/>
              </a:rPr>
              <a:t>各小学校の</a:t>
            </a:r>
            <a:r>
              <a:rPr kumimoji="1" lang="ja-JP" altLang="en-US" sz="1000" b="0" i="0" u="none" strike="noStrike" cap="none" normalizeH="0" baseline="0" dirty="0">
                <a:ln>
                  <a:noFill/>
                </a:ln>
                <a:solidFill>
                  <a:schemeClr val="tx1"/>
                </a:solidFill>
                <a:effectLst/>
                <a:latin typeface="ＭＳ ゴシック"/>
                <a:ea typeface="ＭＳ ゴシック"/>
                <a:cs typeface="ＭＳ Ｐゴシック" pitchFamily="50" charset="-128"/>
              </a:rPr>
              <a:t>地域性や特性を活かした体験型の事業内容を企画。また、</a:t>
            </a:r>
            <a:endParaRPr kumimoji="1" lang="ja-JP" altLang="en-US" sz="1000" b="0" i="0" u="none" strike="noStrike" cap="none" normalizeH="0" baseline="0" dirty="0">
              <a:ln>
                <a:noFill/>
              </a:ln>
              <a:solidFill>
                <a:schemeClr val="tx1"/>
              </a:solidFill>
              <a:effectLst/>
              <a:latin typeface="ＭＳ ゴシック"/>
              <a:ea typeface="ＭＳ ゴシック"/>
              <a:cs typeface="ＭＳ Ｐゴシック"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ゴシック"/>
                <a:ea typeface="ＭＳ ゴシック"/>
                <a:cs typeface="ＭＳ Ｐゴシック" pitchFamily="50" charset="-128"/>
              </a:rPr>
              <a:t>地域人材を積極的に活用することで地域との連携・協働の推進と地域コミュニティの活性化を図る。</a:t>
            </a:r>
            <a:endParaRPr kumimoji="1" lang="ja-JP" altLang="en-US" sz="1000" b="0" i="0" u="none" strike="noStrike" cap="none" normalizeH="0" baseline="0" dirty="0">
              <a:ln>
                <a:noFill/>
              </a:ln>
              <a:solidFill>
                <a:schemeClr val="tx1"/>
              </a:solidFill>
              <a:effectLst/>
              <a:latin typeface="ＭＳ ゴシック"/>
              <a:ea typeface="ＭＳ ゴシック"/>
              <a:cs typeface="ＭＳ Ｐゴシック"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ゴシック"/>
                <a:ea typeface="ＭＳ ゴシック"/>
                <a:cs typeface="ＭＳ Ｐゴシック" pitchFamily="50" charset="-128"/>
              </a:rPr>
              <a:t>③</a:t>
            </a:r>
            <a:r>
              <a:rPr kumimoji="1" lang="ja-JP" altLang="en-US" sz="1000" b="0" i="0" u="none" strike="noStrike" cap="none" normalizeH="0" baseline="0" dirty="0">
                <a:ln>
                  <a:noFill/>
                </a:ln>
                <a:solidFill>
                  <a:schemeClr val="tx1"/>
                </a:solidFill>
                <a:effectLst/>
                <a:latin typeface="ＭＳ ゴシック"/>
                <a:ea typeface="ＭＳ ゴシック"/>
                <a:cs typeface="ＭＳ Ｐゴシック" pitchFamily="50" charset="-128"/>
              </a:rPr>
              <a:t>町内</a:t>
            </a:r>
            <a:r>
              <a:rPr kumimoji="1" lang="ja-JP" altLang="en-US" sz="1000" b="0" i="0" u="none" strike="noStrike" cap="none" normalizeH="0" baseline="0" dirty="0">
                <a:ln>
                  <a:noFill/>
                </a:ln>
                <a:solidFill>
                  <a:schemeClr val="tx1"/>
                </a:solidFill>
                <a:effectLst/>
                <a:latin typeface="ＭＳ ゴシック"/>
                <a:ea typeface="ＭＳ ゴシック"/>
                <a:cs typeface="ＭＳ Ｐゴシック" pitchFamily="50" charset="-128"/>
              </a:rPr>
              <a:t>小中学校を</a:t>
            </a:r>
            <a:r>
              <a:rPr kumimoji="1" lang="ja-JP" altLang="en-US" sz="1000" b="0" i="0" u="none" strike="noStrike" cap="none" normalizeH="0" baseline="0" dirty="0">
                <a:ln>
                  <a:noFill/>
                </a:ln>
                <a:solidFill>
                  <a:schemeClr val="tx1"/>
                </a:solidFill>
                <a:effectLst/>
                <a:latin typeface="ＭＳ ゴシック"/>
                <a:ea typeface="ＭＳ ゴシック"/>
                <a:cs typeface="ＭＳ Ｐゴシック" pitchFamily="50" charset="-128"/>
              </a:rPr>
              <a:t>訪問し</a:t>
            </a:r>
            <a:r>
              <a:rPr kumimoji="1" lang="ja-JP" altLang="en-US" sz="1000" b="0" i="0" u="none" strike="noStrike" cap="none" normalizeH="0" baseline="0" dirty="0">
                <a:ln>
                  <a:noFill/>
                </a:ln>
                <a:solidFill>
                  <a:schemeClr val="tx1"/>
                </a:solidFill>
                <a:effectLst/>
                <a:latin typeface="ＭＳ ゴシック"/>
                <a:ea typeface="ＭＳ ゴシック"/>
                <a:cs typeface="ＭＳ Ｐゴシック" pitchFamily="50" charset="-128"/>
              </a:rPr>
              <a:t>、各種事業の説明を行い事業の理解、活用、情報の共有を図る。</a:t>
            </a:r>
            <a:endParaRPr kumimoji="1" lang="ja-JP" altLang="en-US" sz="1000" b="0" i="0" u="none" strike="noStrike" cap="none" normalizeH="0" baseline="0" dirty="0">
              <a:ln>
                <a:noFill/>
              </a:ln>
              <a:solidFill>
                <a:schemeClr val="tx1"/>
              </a:solidFill>
              <a:effectLst/>
              <a:latin typeface="ＭＳ ゴシック"/>
              <a:ea typeface="ＭＳ ゴシック"/>
              <a:cs typeface="ＭＳ Ｐゴシック"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ja-JP" sz="1100" b="0" i="0" u="none" strike="noStrike" cap="none" normalizeH="0" baseline="0" dirty="0">
              <a:ln>
                <a:noFill/>
              </a:ln>
              <a:solidFill>
                <a:schemeClr val="tx1"/>
              </a:solidFill>
              <a:effectLst/>
              <a:latin typeface="ＭＳ ゴシック"/>
              <a:ea typeface="ＭＳ ゴシック"/>
              <a:cs typeface="ＭＳ Ｐゴシック" pitchFamily="50" charset="-128"/>
            </a:endParaRPr>
          </a:p>
        </p:txBody>
      </p:sp>
      <p:sp>
        <p:nvSpPr>
          <p:cNvPr id="1118" name="Text Box 63"/>
          <p:cNvSpPr txBox="1">
            <a:spLocks noChangeArrowheads="1"/>
          </p:cNvSpPr>
          <p:nvPr/>
        </p:nvSpPr>
        <p:spPr>
          <a:xfrm>
            <a:off x="25073" y="3685136"/>
            <a:ext cx="1059319" cy="301884"/>
          </a:xfrm>
          <a:prstGeom prst="rect">
            <a:avLst/>
          </a:prstGeom>
          <a:solidFill>
            <a:schemeClr val="accent6"/>
          </a:solidFill>
          <a:ln>
            <a:noFill/>
          </a:ln>
          <a:effectLst/>
        </p:spPr>
        <p:txBody>
          <a:bodyPr wrap="square" lIns="86439" tIns="43220" rIns="86439" bIns="43220">
            <a:spAutoFit/>
          </a:bodyPr>
          <a:lstStyle>
            <a:lvl1pPr defTabSz="865188"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defTabSz="865188"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defTabSz="865188"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defTabSz="865188"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defTabSz="865188"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defTabSz="865188"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defTabSz="865188"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defTabSz="865188"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defTabSz="865188"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lgn="ctr" eaLnBrk="1" hangingPunct="1">
              <a:spcBef>
                <a:spcPct val="0"/>
              </a:spcBef>
              <a:buFontTx/>
              <a:buNone/>
            </a:pPr>
            <a:r>
              <a:rPr lang="ja-JP" altLang="en-US" sz="1400" dirty="0">
                <a:solidFill>
                  <a:prstClr val="white"/>
                </a:solidFill>
                <a:latin typeface="Arial" charset="0"/>
                <a:ea typeface="HGP創英角ｺﾞｼｯｸUB" pitchFamily="50" charset="-128"/>
              </a:rPr>
              <a:t>ポイント</a:t>
            </a:r>
            <a:endParaRPr lang="en-US" altLang="ja-JP" sz="1400" dirty="0">
              <a:solidFill>
                <a:prstClr val="white"/>
              </a:solidFill>
              <a:latin typeface="Arial" charset="0"/>
              <a:ea typeface="HGP創英角ｺﾞｼｯｸUB" pitchFamily="50" charset="-128"/>
            </a:endParaRPr>
          </a:p>
        </p:txBody>
      </p:sp>
      <p:sp>
        <p:nvSpPr>
          <p:cNvPr id="1119" name="テキスト ボックス 22"/>
          <p:cNvSpPr txBox="1"/>
          <p:nvPr/>
        </p:nvSpPr>
        <p:spPr>
          <a:xfrm>
            <a:off x="-2412775" y="192325"/>
            <a:ext cx="2160240" cy="307777"/>
          </a:xfrm>
          <a:prstGeom prst="rect">
            <a:avLst/>
          </a:prstGeom>
          <a:noFill/>
          <a:ln>
            <a:solidFill>
              <a:schemeClr val="bg1"/>
            </a:solidFill>
          </a:ln>
        </p:spPr>
        <p:txBody>
          <a:bodyPr wrap="square" rtlCol="0">
            <a:spAutoFit/>
          </a:bodyPr>
          <a:lstStyle/>
          <a:p>
            <a:r>
              <a:rPr lang="ja-JP" altLang="en-US" sz="1400" b="1" dirty="0" smtClean="0">
                <a:solidFill>
                  <a:schemeClr val="bg1"/>
                </a:solidFill>
                <a:latin typeface="ＭＳ ゴシック" panose="020B0609070205080204" pitchFamily="49" charset="-128"/>
                <a:ea typeface="ＭＳ ゴシック" panose="020B0609070205080204" pitchFamily="49" charset="-128"/>
              </a:rPr>
              <a:t>①地域と学校メニュー用</a:t>
            </a:r>
            <a:endParaRPr kumimoji="1" lang="ja-JP" altLang="en-US" sz="1400" b="1" dirty="0">
              <a:solidFill>
                <a:schemeClr val="bg1"/>
              </a:solidFill>
              <a:latin typeface="ＭＳ ゴシック" panose="020B0609070205080204" pitchFamily="49" charset="-128"/>
              <a:ea typeface="ＭＳ ゴシック" panose="020B0609070205080204" pitchFamily="49" charset="-128"/>
            </a:endParaRPr>
          </a:p>
        </p:txBody>
      </p:sp>
      <p:pic>
        <p:nvPicPr>
          <p:cNvPr id="1120" name="図 24"/>
          <p:cNvPicPr>
            <a:picLocks noChangeAspect="1"/>
          </p:cNvPicPr>
          <p:nvPr/>
        </p:nvPicPr>
        <p:blipFill>
          <a:blip r:embed="rId1"/>
          <a:stretch>
            <a:fillRect/>
          </a:stretch>
        </p:blipFill>
        <p:spPr>
          <a:xfrm>
            <a:off x="5505647" y="993581"/>
            <a:ext cx="1871641" cy="1887020"/>
          </a:xfrm>
          <a:prstGeom prst="rect">
            <a:avLst/>
          </a:prstGeom>
        </p:spPr>
      </p:pic>
      <p:sp>
        <p:nvSpPr>
          <p:cNvPr id="1121" name="Text Box 63"/>
          <p:cNvSpPr txBox="1">
            <a:spLocks noChangeArrowheads="1"/>
          </p:cNvSpPr>
          <p:nvPr/>
        </p:nvSpPr>
        <p:spPr>
          <a:xfrm>
            <a:off x="6259017" y="4694517"/>
            <a:ext cx="1305336" cy="301884"/>
          </a:xfrm>
          <a:prstGeom prst="rect">
            <a:avLst/>
          </a:prstGeom>
          <a:solidFill>
            <a:schemeClr val="accent4">
              <a:lumMod val="60000"/>
              <a:lumOff val="40000"/>
            </a:schemeClr>
          </a:solidFill>
          <a:ln>
            <a:noFill/>
          </a:ln>
          <a:effectLst/>
        </p:spPr>
        <p:txBody>
          <a:bodyPr wrap="square" lIns="86439" tIns="43220" rIns="86439" bIns="43220">
            <a:spAutoFit/>
          </a:bodyPr>
          <a:lstStyle>
            <a:lvl1pPr defTabSz="865188"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defTabSz="865188"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defTabSz="865188"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defTabSz="865188"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defTabSz="865188"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defTabSz="865188"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defTabSz="865188"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defTabSz="865188"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defTabSz="865188"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lgn="ctr" eaLnBrk="1" hangingPunct="1">
              <a:spcBef>
                <a:spcPct val="0"/>
              </a:spcBef>
              <a:buFontTx/>
              <a:buNone/>
            </a:pPr>
            <a:r>
              <a:rPr lang="ja-JP" altLang="en-US" sz="1400" dirty="0">
                <a:solidFill>
                  <a:prstClr val="white"/>
                </a:solidFill>
                <a:latin typeface="Arial" charset="0"/>
                <a:ea typeface="HGP創英角ｺﾞｼｯｸUB" pitchFamily="50" charset="-128"/>
              </a:rPr>
              <a:t>今後の方</a:t>
            </a:r>
            <a:endParaRPr lang="en-US" altLang="ja-JP" sz="1400" dirty="0">
              <a:solidFill>
                <a:prstClr val="white"/>
              </a:solidFill>
              <a:latin typeface="Arial" charset="0"/>
              <a:ea typeface="HGP創英角ｺﾞｼｯｸUB" pitchFamily="50" charset="-128"/>
            </a:endParaRPr>
          </a:p>
        </p:txBody>
      </p:sp>
      <p:sp>
        <p:nvSpPr>
          <p:cNvPr id="1122" name="Text Box 63"/>
          <p:cNvSpPr txBox="1">
            <a:spLocks noChangeArrowheads="1"/>
          </p:cNvSpPr>
          <p:nvPr/>
        </p:nvSpPr>
        <p:spPr>
          <a:xfrm>
            <a:off x="33575" y="4996401"/>
            <a:ext cx="1004527" cy="301884"/>
          </a:xfrm>
          <a:prstGeom prst="rect">
            <a:avLst/>
          </a:prstGeom>
          <a:solidFill>
            <a:srgbClr val="92D050"/>
          </a:solidFill>
          <a:ln>
            <a:noFill/>
          </a:ln>
          <a:effectLst/>
        </p:spPr>
        <p:txBody>
          <a:bodyPr wrap="square" lIns="86439" tIns="43220" rIns="86439" bIns="43220">
            <a:spAutoFit/>
          </a:bodyPr>
          <a:lstStyle>
            <a:lvl1pPr defTabSz="865188"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defTabSz="865188"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defTabSz="865188"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defTabSz="865188"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defTabSz="865188"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defTabSz="865188"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defTabSz="865188"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defTabSz="865188"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defTabSz="865188"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lgn="ctr" eaLnBrk="1" hangingPunct="1">
              <a:spcBef>
                <a:spcPct val="0"/>
              </a:spcBef>
              <a:buFontTx/>
              <a:buNone/>
            </a:pPr>
            <a:r>
              <a:rPr lang="ja-JP" altLang="en-US" sz="1400" dirty="0">
                <a:solidFill>
                  <a:prstClr val="white"/>
                </a:solidFill>
                <a:latin typeface="Arial" charset="0"/>
                <a:ea typeface="HGP創英角ｺﾞｼｯｸUB" pitchFamily="50" charset="-128"/>
              </a:rPr>
              <a:t>成果</a:t>
            </a:r>
            <a:endParaRPr lang="en-US" altLang="ja-JP" sz="1400" dirty="0">
              <a:solidFill>
                <a:prstClr val="white"/>
              </a:solidFill>
              <a:latin typeface="Arial" charset="0"/>
              <a:ea typeface="HGP創英角ｺﾞｼｯｸUB" pitchFamily="50" charset="-128"/>
            </a:endParaRPr>
          </a:p>
        </p:txBody>
      </p:sp>
      <p:pic>
        <p:nvPicPr>
          <p:cNvPr id="1123" name="図 25"/>
          <p:cNvPicPr>
            <a:picLocks noChangeAspect="1"/>
          </p:cNvPicPr>
          <p:nvPr/>
        </p:nvPicPr>
        <p:blipFill>
          <a:blip r:embed="rId2"/>
          <a:stretch>
            <a:fillRect/>
          </a:stretch>
        </p:blipFill>
        <p:spPr>
          <a:xfrm>
            <a:off x="5503084" y="2834759"/>
            <a:ext cx="1871236" cy="1675684"/>
          </a:xfrm>
          <a:prstGeom prst="rect">
            <a:avLst/>
          </a:prstGeom>
        </p:spPr>
      </p:pic>
      <p:pic>
        <p:nvPicPr>
          <p:cNvPr id="1124" name="図 26"/>
          <p:cNvPicPr>
            <a:picLocks noChangeAspect="1" noChangeArrowheads="1"/>
          </p:cNvPicPr>
          <p:nvPr/>
        </p:nvPicPr>
        <p:blipFill>
          <a:blip r:embed="rId3"/>
          <a:stretch>
            <a:fillRect/>
          </a:stretch>
        </p:blipFill>
        <p:spPr>
          <a:xfrm>
            <a:off x="7374320" y="2859069"/>
            <a:ext cx="1744208" cy="1652134"/>
          </a:xfrm>
          <a:prstGeom prst="rect">
            <a:avLst/>
          </a:prstGeom>
          <a:noFill/>
        </p:spPr>
      </p:pic>
      <p:pic>
        <p:nvPicPr>
          <p:cNvPr id="1125" name="図 27"/>
          <p:cNvPicPr>
            <a:picLocks noChangeAspect="1" noChangeArrowheads="1"/>
          </p:cNvPicPr>
          <p:nvPr/>
        </p:nvPicPr>
        <p:blipFill>
          <a:blip r:embed="rId4"/>
          <a:stretch>
            <a:fillRect/>
          </a:stretch>
        </p:blipFill>
        <p:spPr>
          <a:xfrm>
            <a:off x="7377288" y="993427"/>
            <a:ext cx="1741926" cy="1838859"/>
          </a:xfrm>
          <a:prstGeom prst="rect">
            <a:avLst/>
          </a:prstGeom>
          <a:noFill/>
        </p:spPr>
      </p:pic>
    </p:spTree>
    <p:extLst>
      <p:ext uri="{BB962C8B-B14F-4D97-AF65-F5344CB8AC3E}">
        <p14:creationId xmlns:p14="http://schemas.microsoft.com/office/powerpoint/2010/main" val="498404303"/>
      </p:ext>
    </p:extLst>
  </p:cSld>
  <p:clrMapOvr>
    <a:masterClrMapping/>
  </p:clrMapOvr>
  <p:timing>
    <p:tnLst>
      <p:par>
        <p:cTn id="1" dur="indefinite" restart="never" nodeType="tmRoot"/>
      </p:par>
    </p:tnLst>
  </p:timing>
</p:sld>
</file>

<file path=ppt/theme/theme1.xml><?xml version="1.0" encoding="utf-8"?>
<a:theme xmlns:a="http://schemas.openxmlformats.org/drawingml/2006/main" name="blank">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tileRect/>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tileRect/>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tileRect/>
        </a:gradFill>
        <a:gradFill rotWithShape="1">
          <a:gsLst>
            <a:gs pos="0">
              <a:schemeClr val="phClr">
                <a:tint val="80000"/>
                <a:satMod val="300000"/>
              </a:schemeClr>
            </a:gs>
            <a:gs pos="100000">
              <a:schemeClr val="phClr">
                <a:shade val="30000"/>
                <a:satMod val="200000"/>
              </a:schemeClr>
            </a:gs>
          </a:gsLst>
          <a:path path="circle">
            <a:fillToRect l="50000" t="50000" r="50000" b="50000"/>
          </a:path>
          <a:tileRect/>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tileRect/>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tileRect/>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tileRect/>
        </a:gradFill>
        <a:gradFill rotWithShape="1">
          <a:gsLst>
            <a:gs pos="0">
              <a:schemeClr val="phClr">
                <a:tint val="80000"/>
                <a:satMod val="300000"/>
              </a:schemeClr>
            </a:gs>
            <a:gs pos="100000">
              <a:schemeClr val="phClr">
                <a:shade val="30000"/>
                <a:satMod val="200000"/>
              </a:schemeClr>
            </a:gs>
          </a:gsLst>
          <a:path path="circle">
            <a:fillToRect l="50000" t="50000" r="50000" b="50000"/>
          </a:path>
          <a:tileRect/>
        </a:gradFill>
      </a:bgFillStyleLst>
    </a:fmtScheme>
  </a:themeElements>
  <a:objectDefaults/>
  <a:extraClrSchemeLst/>
</a:theme>
</file>

<file path=docProps/app.xml><?xml version="1.0" encoding="utf-8"?>
<Properties xmlns:vt="http://schemas.openxmlformats.org/officeDocument/2006/docPropsVTypes" xmlns="http://schemas.openxmlformats.org/officeDocument/2006/extended-properties">
  <Template>blank</Template>
  <TotalTime>529</TotalTime>
  <Words>171</Words>
  <Application>JUST Focus</Application>
  <Paragraphs>43</Paragraph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1</vt:i4>
      </vt:variant>
    </vt:vector>
  </HeadingPairs>
  <TitlesOfParts>
    <vt:vector size="9" baseType="lpstr">
      <vt:lpstr>HGP創英角ｺﾞｼｯｸUB</vt:lpstr>
      <vt:lpstr>ＭＳ Ｐゴシック</vt:lpstr>
      <vt:lpstr>ＭＳ ゴシック</vt:lpstr>
      <vt:lpstr>ＭＳ 明朝</vt:lpstr>
      <vt:lpstr>Arial</vt:lpstr>
      <vt:lpstr>Calibri</vt:lpstr>
      <vt:lpstr>Times New Roman</vt:lpstr>
      <vt:lpstr>blank</vt:lpstr>
      <vt:lpstr>PowerPoint プレゼンテーション</vt:lpstr>
    </vt:vector>
  </TitlesOfParts>
  <LinksUpToDate>false</LinksUpToDate>
  <SharedDoc>false</SharedDoc>
  <HyperlinksChanged>false</HyperlinksChanged>
  <AppVersion>3.3.5</AppVersion>
  <PresentationFormat>ユーザー設定</PresentationFormat>
  <Slides>1</Slides>
  <Notes>1</Notes>
  <HiddenSlides>0</HiddenSlides>
  <MMClips>0</MMClips>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PowerPoint プレゼンテーション</dc:title>
  <dc:creator>文部科学省</dc:creator>
  <cp:lastModifiedBy>鈴木　 久美子</cp:lastModifiedBy>
  <cp:lastPrinted>2017-10-13T00:09:42Z</cp:lastPrinted>
  <dcterms:created xsi:type="dcterms:W3CDTF">2015-08-04T05:55:43Z</dcterms:created>
  <dcterms:modified xsi:type="dcterms:W3CDTF">2025-08-29T02:01:14Z</dcterms:modified>
  <cp:revision>103</cp:revision>
</cp:coreProperties>
</file>

<file path=docProps/custom.xml><?xml version="1.0" encoding="utf-8"?>
<Properties xmlns:vt="http://schemas.openxmlformats.org/officeDocument/2006/docPropsVTypes" xmlns="http://schemas.openxmlformats.org/officeDocument/2006/custom-properties"/>
</file>