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theme/theme1.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Types>
</file>

<file path=_rels/.rels>&#65279;<?xml version="1.0" encoding="utf-8"?><Relationships xmlns="http://schemas.openxmlformats.org/package/2006/relationships"><Relationship Type="http://schemas.openxmlformats.org/package/2006/relationships/metadata/thumbnail" Target="docProps/thumbnail.jpeg" Id="rId2" /><Relationship Type="http://schemas.openxmlformats.org/package/2006/relationships/metadata/core-properties" Target="docProps/core.xml" Id="rId3" /><Relationship Type="http://schemas.openxmlformats.org/officeDocument/2006/relationships/extended-properties" Target="docProps/app.xml" Id="rId4" /><Relationship Type="http://schemas.openxmlformats.org/officeDocument/2006/relationships/custom-properties" Target="docProps/custom.xml" Id="rId5" /><Relationship Type="http://schemas.openxmlformats.org/officeDocument/2006/relationships/officeDocument" Target="ppt/presentation.xml" Id="rId1"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
  </p:notesMasterIdLst>
  <p:sldIdLst>
    <p:sldId id="258" r:id="rId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237"/>
    <p:restoredTop sz="94660"/>
  </p:normalViewPr>
  <p:slideViewPr>
    <p:cSldViewPr>
      <p:cViewPr varScale="1">
        <p:scale>
          <a:sx n="76" d="100"/>
          <a:sy n="76" d="100"/>
        </p:scale>
        <p:origin x="-924" y="-78"/>
      </p:cViewPr>
      <p:guideLst>
        <p:guide orient="horz" pos="2160"/>
        <p:guide pos="2880"/>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theme" Target="theme/theme1.xml" Id="rId1" /><Relationship Type="http://schemas.openxmlformats.org/officeDocument/2006/relationships/slideMaster" Target="slideMasters/slideMaster1.xml" Id="rId2" /><Relationship Type="http://schemas.openxmlformats.org/officeDocument/2006/relationships/notesMaster" Target="notesMasters/notesMaster1.xml" Id="rId3" /><Relationship Type="http://schemas.openxmlformats.org/officeDocument/2006/relationships/slide" Target="slides/slide1.xml" Id="rId4" /><Relationship Type="http://schemas.openxmlformats.org/officeDocument/2006/relationships/presProps" Target="presProps.xml" Id="rId5" /><Relationship Type="http://schemas.openxmlformats.org/officeDocument/2006/relationships/viewProps" Target="viewProps.xml" Id="rId6" /><Relationship Type="http://schemas.openxmlformats.org/officeDocument/2006/relationships/tableStyles" Target="tableStyles.xml" Id="rId7" /></Relationships>
</file>

<file path=ppt/notesMasters/_rels/notesMaster1.xml.rels>&#65279;<?xml version="1.0" encoding="utf-8"?><Relationships xmlns="http://schemas.openxmlformats.org/package/2006/relationships"><Relationship Type="http://schemas.openxmlformats.org/officeDocument/2006/relationships/theme" Targe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100" name="ヘッダー プレースホルダー 1"/>
          <p:cNvSpPr>
            <a:spLocks noGrp="1"/>
          </p:cNvSpPr>
          <p:nvPr>
            <p:ph type="hdr" sz="quarter"/>
          </p:nvPr>
        </p:nvSpPr>
        <p:spPr>
          <a:xfrm>
            <a:off x="1" y="1"/>
            <a:ext cx="2918831" cy="493316"/>
          </a:xfrm>
          <a:prstGeom prst="rect">
            <a:avLst/>
          </a:prstGeom>
        </p:spPr>
        <p:txBody>
          <a:bodyPr vert="horz" lIns="90654" tIns="45327" rIns="90654" bIns="45327" rtlCol="0"/>
          <a:lstStyle>
            <a:lvl1pPr algn="l">
              <a:defRPr sz="1200"/>
            </a:lvl1pPr>
          </a:lstStyle>
          <a:p>
            <a:endParaRPr kumimoji="1" lang="ja-JP" altLang="en-US"/>
          </a:p>
        </p:txBody>
      </p:sp>
      <p:sp>
        <p:nvSpPr>
          <p:cNvPr id="1101" name="日付プレースホルダー 2"/>
          <p:cNvSpPr>
            <a:spLocks noGrp="1"/>
          </p:cNvSpPr>
          <p:nvPr>
            <p:ph type="dt" idx="1"/>
          </p:nvPr>
        </p:nvSpPr>
        <p:spPr>
          <a:xfrm>
            <a:off x="3815375" y="1"/>
            <a:ext cx="2918831" cy="493316"/>
          </a:xfrm>
          <a:prstGeom prst="rect">
            <a:avLst/>
          </a:prstGeom>
        </p:spPr>
        <p:txBody>
          <a:bodyPr vert="horz" lIns="90654" tIns="45327" rIns="90654" bIns="45327" rtlCol="0"/>
          <a:lstStyle>
            <a:lvl1pPr algn="r">
              <a:defRPr sz="1200"/>
            </a:lvl1pPr>
          </a:lstStyle>
          <a:p>
            <a:fld id="{6150B88D-3CD7-42F7-8EC7-AB617F50BC25}" type="datetimeFigureOut">
              <a:rPr kumimoji="1" lang="ja-JP" altLang="en-US" smtClean="0"/>
              <a:t>2023/2/17</a:t>
            </a:fld>
            <a:endParaRPr kumimoji="1" lang="ja-JP" altLang="en-US"/>
          </a:p>
        </p:txBody>
      </p:sp>
      <p:sp>
        <p:nvSpPr>
          <p:cNvPr id="1102" name="スライド イメージ プレースホルダー 3"/>
          <p:cNvSpPr>
            <a:spLocks noGrp="1" noRot="1" noChangeAspect="1"/>
          </p:cNvSpPr>
          <p:nvPr>
            <p:ph type="sldImg" idx="2"/>
          </p:nvPr>
        </p:nvSpPr>
        <p:spPr>
          <a:xfrm>
            <a:off x="903288" y="741363"/>
            <a:ext cx="4929187" cy="3697287"/>
          </a:xfrm>
          <a:prstGeom prst="rect">
            <a:avLst/>
          </a:prstGeom>
          <a:noFill/>
          <a:ln w="12700">
            <a:solidFill>
              <a:prstClr val="black"/>
            </a:solidFill>
          </a:ln>
        </p:spPr>
        <p:txBody>
          <a:bodyPr vert="horz" lIns="90654" tIns="45327" rIns="90654" bIns="45327" rtlCol="0" anchor="ctr"/>
          <a:lstStyle/>
          <a:p>
            <a:endParaRPr lang="ja-JP" altLang="en-US"/>
          </a:p>
        </p:txBody>
      </p:sp>
      <p:sp>
        <p:nvSpPr>
          <p:cNvPr id="1103" name="ノート プレースホルダー 4"/>
          <p:cNvSpPr>
            <a:spLocks noGrp="1"/>
          </p:cNvSpPr>
          <p:nvPr>
            <p:ph type="body" sz="quarter" idx="3"/>
          </p:nvPr>
        </p:nvSpPr>
        <p:spPr>
          <a:xfrm>
            <a:off x="673577" y="4686499"/>
            <a:ext cx="5388610" cy="4439841"/>
          </a:xfrm>
          <a:prstGeom prst="rect">
            <a:avLst/>
          </a:prstGeom>
        </p:spPr>
        <p:txBody>
          <a:bodyPr vert="horz" lIns="90654" tIns="45327" rIns="90654" bIns="4532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104" name="フッター プレースホルダー 5"/>
          <p:cNvSpPr>
            <a:spLocks noGrp="1"/>
          </p:cNvSpPr>
          <p:nvPr>
            <p:ph type="ftr" sz="quarter" idx="4"/>
          </p:nvPr>
        </p:nvSpPr>
        <p:spPr>
          <a:xfrm>
            <a:off x="1" y="9371286"/>
            <a:ext cx="2918831" cy="493316"/>
          </a:xfrm>
          <a:prstGeom prst="rect">
            <a:avLst/>
          </a:prstGeom>
        </p:spPr>
        <p:txBody>
          <a:bodyPr vert="horz" lIns="90654" tIns="45327" rIns="90654" bIns="45327" rtlCol="0" anchor="b"/>
          <a:lstStyle>
            <a:lvl1pPr algn="l">
              <a:defRPr sz="1200"/>
            </a:lvl1pPr>
          </a:lstStyle>
          <a:p>
            <a:endParaRPr kumimoji="1" lang="ja-JP" altLang="en-US"/>
          </a:p>
        </p:txBody>
      </p:sp>
      <p:sp>
        <p:nvSpPr>
          <p:cNvPr id="1105" name="スライド番号プレースホルダー 6"/>
          <p:cNvSpPr>
            <a:spLocks noGrp="1"/>
          </p:cNvSpPr>
          <p:nvPr>
            <p:ph type="sldNum" sz="quarter" idx="5"/>
          </p:nvPr>
        </p:nvSpPr>
        <p:spPr>
          <a:xfrm>
            <a:off x="3815375" y="9371286"/>
            <a:ext cx="2918831" cy="493316"/>
          </a:xfrm>
          <a:prstGeom prst="rect">
            <a:avLst/>
          </a:prstGeom>
        </p:spPr>
        <p:txBody>
          <a:bodyPr vert="horz" lIns="90654" tIns="45327" rIns="90654" bIns="45327" rtlCol="0" anchor="b"/>
          <a:lstStyle>
            <a:lvl1pPr algn="r">
              <a:defRPr sz="1200"/>
            </a:lvl1pPr>
          </a:lstStyle>
          <a:p>
            <a:fld id="{36777512-BA85-4499-83BD-E3B63EBD526E}" type="slidenum">
              <a:rPr kumimoji="1" lang="ja-JP" altLang="en-US" smtClean="0"/>
              <a:t>‹#›</a:t>
            </a:fld>
            <a:endParaRPr kumimoji="1" lang="ja-JP" altLang="en-US"/>
          </a:p>
        </p:txBody>
      </p:sp>
    </p:spTree>
    <p:extLst>
      <p:ext uri="{BB962C8B-B14F-4D97-AF65-F5344CB8AC3E}">
        <p14:creationId xmlns:p14="http://schemas.microsoft.com/office/powerpoint/2010/main" val="405462190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0.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11.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5.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_rels/slideLayout9.xml.rels>&#65279;<?xml version="1.0" encoding="utf-8"?><Relationships xmlns="http://schemas.openxmlformats.org/package/2006/relationships"><Relationship Type="http://schemas.openxmlformats.org/officeDocument/2006/relationships/slideMaster" Targe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0" name=""/>
        <p:cNvGrpSpPr/>
        <p:nvPr/>
      </p:nvGrpSpPr>
      <p:grpSpPr>
        <a:xfrm>
          <a:off x="0" y="0"/>
          <a:ext cx="0" cy="0"/>
          <a:chOff x="0" y="0"/>
          <a:chExt cx="0" cy="0"/>
        </a:xfrm>
      </p:grpSpPr>
      <p:sp>
        <p:nvSpPr>
          <p:cNvPr id="1031"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1032"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1033" name="日付プレースホルダー 3"/>
          <p:cNvSpPr>
            <a:spLocks noGrp="1"/>
          </p:cNvSpPr>
          <p:nvPr>
            <p:ph type="dt" sz="half" idx="10"/>
          </p:nvPr>
        </p:nvSpPr>
        <p:spPr/>
        <p:txBody>
          <a:bodyPr/>
          <a:lstStyle/>
          <a:p>
            <a:fld id="{CA26DF16-7525-422B-87F4-094CDA04A3FC}" type="datetimeFigureOut">
              <a:rPr kumimoji="1" lang="ja-JP" altLang="en-US" smtClean="0"/>
              <a:t>2023/2/17</a:t>
            </a:fld>
            <a:endParaRPr kumimoji="1" lang="ja-JP" altLang="en-US"/>
          </a:p>
        </p:txBody>
      </p:sp>
      <p:sp>
        <p:nvSpPr>
          <p:cNvPr id="1034" name="フッター プレースホルダー 4"/>
          <p:cNvSpPr>
            <a:spLocks noGrp="1"/>
          </p:cNvSpPr>
          <p:nvPr>
            <p:ph type="ftr" sz="quarter" idx="11"/>
          </p:nvPr>
        </p:nvSpPr>
        <p:spPr/>
        <p:txBody>
          <a:bodyPr/>
          <a:lstStyle/>
          <a:p>
            <a:endParaRPr kumimoji="1" lang="ja-JP" altLang="en-US"/>
          </a:p>
        </p:txBody>
      </p:sp>
      <p:sp>
        <p:nvSpPr>
          <p:cNvPr id="1035"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3098139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0" name=""/>
        <p:cNvGrpSpPr/>
        <p:nvPr/>
      </p:nvGrpSpPr>
      <p:grpSpPr>
        <a:xfrm>
          <a:off x="0" y="0"/>
          <a:ext cx="0" cy="0"/>
          <a:chOff x="0" y="0"/>
          <a:chExt cx="0" cy="0"/>
        </a:xfrm>
      </p:grpSpPr>
      <p:sp>
        <p:nvSpPr>
          <p:cNvPr id="1088" name="タイトル 1"/>
          <p:cNvSpPr>
            <a:spLocks noGrp="1"/>
          </p:cNvSpPr>
          <p:nvPr>
            <p:ph type="title"/>
          </p:nvPr>
        </p:nvSpPr>
        <p:spPr/>
        <p:txBody>
          <a:bodyPr/>
          <a:lstStyle/>
          <a:p>
            <a:r>
              <a:rPr kumimoji="1" lang="ja-JP" altLang="en-US"/>
              <a:t>マスター タイトルの書式設定</a:t>
            </a:r>
          </a:p>
        </p:txBody>
      </p:sp>
      <p:sp>
        <p:nvSpPr>
          <p:cNvPr id="1089"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0" name="日付プレースホルダー 3"/>
          <p:cNvSpPr>
            <a:spLocks noGrp="1"/>
          </p:cNvSpPr>
          <p:nvPr>
            <p:ph type="dt" sz="half" idx="10"/>
          </p:nvPr>
        </p:nvSpPr>
        <p:spPr/>
        <p:txBody>
          <a:bodyPr/>
          <a:lstStyle/>
          <a:p>
            <a:fld id="{CA26DF16-7525-422B-87F4-094CDA04A3FC}" type="datetimeFigureOut">
              <a:rPr kumimoji="1" lang="ja-JP" altLang="en-US" smtClean="0"/>
              <a:t>2023/2/17</a:t>
            </a:fld>
            <a:endParaRPr kumimoji="1" lang="ja-JP" altLang="en-US"/>
          </a:p>
        </p:txBody>
      </p:sp>
      <p:sp>
        <p:nvSpPr>
          <p:cNvPr id="1091" name="フッター プレースホルダー 4"/>
          <p:cNvSpPr>
            <a:spLocks noGrp="1"/>
          </p:cNvSpPr>
          <p:nvPr>
            <p:ph type="ftr" sz="quarter" idx="11"/>
          </p:nvPr>
        </p:nvSpPr>
        <p:spPr/>
        <p:txBody>
          <a:bodyPr/>
          <a:lstStyle/>
          <a:p>
            <a:endParaRPr kumimoji="1" lang="ja-JP" altLang="en-US"/>
          </a:p>
        </p:txBody>
      </p:sp>
      <p:sp>
        <p:nvSpPr>
          <p:cNvPr id="1092"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82425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0" name=""/>
        <p:cNvGrpSpPr/>
        <p:nvPr/>
      </p:nvGrpSpPr>
      <p:grpSpPr>
        <a:xfrm>
          <a:off x="0" y="0"/>
          <a:ext cx="0" cy="0"/>
          <a:chOff x="0" y="0"/>
          <a:chExt cx="0" cy="0"/>
        </a:xfrm>
      </p:grpSpPr>
      <p:sp>
        <p:nvSpPr>
          <p:cNvPr id="1094"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1095"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96" name="日付プレースホルダー 3"/>
          <p:cNvSpPr>
            <a:spLocks noGrp="1"/>
          </p:cNvSpPr>
          <p:nvPr>
            <p:ph type="dt" sz="half" idx="10"/>
          </p:nvPr>
        </p:nvSpPr>
        <p:spPr/>
        <p:txBody>
          <a:bodyPr/>
          <a:lstStyle/>
          <a:p>
            <a:fld id="{CA26DF16-7525-422B-87F4-094CDA04A3FC}" type="datetimeFigureOut">
              <a:rPr kumimoji="1" lang="ja-JP" altLang="en-US" smtClean="0"/>
              <a:t>2023/2/17</a:t>
            </a:fld>
            <a:endParaRPr kumimoji="1" lang="ja-JP" altLang="en-US"/>
          </a:p>
        </p:txBody>
      </p:sp>
      <p:sp>
        <p:nvSpPr>
          <p:cNvPr id="1097" name="フッター プレースホルダー 4"/>
          <p:cNvSpPr>
            <a:spLocks noGrp="1"/>
          </p:cNvSpPr>
          <p:nvPr>
            <p:ph type="ftr" sz="quarter" idx="11"/>
          </p:nvPr>
        </p:nvSpPr>
        <p:spPr/>
        <p:txBody>
          <a:bodyPr/>
          <a:lstStyle/>
          <a:p>
            <a:endParaRPr kumimoji="1" lang="ja-JP" altLang="en-US"/>
          </a:p>
        </p:txBody>
      </p:sp>
      <p:sp>
        <p:nvSpPr>
          <p:cNvPr id="1098"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36596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0" name=""/>
        <p:cNvGrpSpPr/>
        <p:nvPr/>
      </p:nvGrpSpPr>
      <p:grpSpPr>
        <a:xfrm>
          <a:off x="0" y="0"/>
          <a:ext cx="0" cy="0"/>
          <a:chOff x="0" y="0"/>
          <a:chExt cx="0" cy="0"/>
        </a:xfrm>
      </p:grpSpPr>
      <p:sp>
        <p:nvSpPr>
          <p:cNvPr id="1037" name="タイトル 1"/>
          <p:cNvSpPr>
            <a:spLocks noGrp="1"/>
          </p:cNvSpPr>
          <p:nvPr>
            <p:ph type="title"/>
          </p:nvPr>
        </p:nvSpPr>
        <p:spPr/>
        <p:txBody>
          <a:bodyPr/>
          <a:lstStyle/>
          <a:p>
            <a:r>
              <a:rPr kumimoji="1" lang="ja-JP" altLang="en-US"/>
              <a:t>マスター タイトルの書式設定</a:t>
            </a:r>
          </a:p>
        </p:txBody>
      </p:sp>
      <p:sp>
        <p:nvSpPr>
          <p:cNvPr id="1038"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39" name="日付プレースホルダー 3"/>
          <p:cNvSpPr>
            <a:spLocks noGrp="1"/>
          </p:cNvSpPr>
          <p:nvPr>
            <p:ph type="dt" sz="half" idx="10"/>
          </p:nvPr>
        </p:nvSpPr>
        <p:spPr/>
        <p:txBody>
          <a:bodyPr/>
          <a:lstStyle/>
          <a:p>
            <a:fld id="{CA26DF16-7525-422B-87F4-094CDA04A3FC}" type="datetimeFigureOut">
              <a:rPr kumimoji="1" lang="ja-JP" altLang="en-US" smtClean="0"/>
              <a:t>2023/2/17</a:t>
            </a:fld>
            <a:endParaRPr kumimoji="1" lang="ja-JP" altLang="en-US"/>
          </a:p>
        </p:txBody>
      </p:sp>
      <p:sp>
        <p:nvSpPr>
          <p:cNvPr id="1040" name="フッター プレースホルダー 4"/>
          <p:cNvSpPr>
            <a:spLocks noGrp="1"/>
          </p:cNvSpPr>
          <p:nvPr>
            <p:ph type="ftr" sz="quarter" idx="11"/>
          </p:nvPr>
        </p:nvSpPr>
        <p:spPr/>
        <p:txBody>
          <a:bodyPr/>
          <a:lstStyle/>
          <a:p>
            <a:endParaRPr kumimoji="1" lang="ja-JP" altLang="en-US"/>
          </a:p>
        </p:txBody>
      </p:sp>
      <p:sp>
        <p:nvSpPr>
          <p:cNvPr id="1041"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962165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0" name=""/>
        <p:cNvGrpSpPr/>
        <p:nvPr/>
      </p:nvGrpSpPr>
      <p:grpSpPr>
        <a:xfrm>
          <a:off x="0" y="0"/>
          <a:ext cx="0" cy="0"/>
          <a:chOff x="0" y="0"/>
          <a:chExt cx="0" cy="0"/>
        </a:xfrm>
      </p:grpSpPr>
      <p:sp>
        <p:nvSpPr>
          <p:cNvPr id="1043"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1044"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1045" name="日付プレースホルダー 3"/>
          <p:cNvSpPr>
            <a:spLocks noGrp="1"/>
          </p:cNvSpPr>
          <p:nvPr>
            <p:ph type="dt" sz="half" idx="10"/>
          </p:nvPr>
        </p:nvSpPr>
        <p:spPr/>
        <p:txBody>
          <a:bodyPr/>
          <a:lstStyle/>
          <a:p>
            <a:fld id="{CA26DF16-7525-422B-87F4-094CDA04A3FC}" type="datetimeFigureOut">
              <a:rPr kumimoji="1" lang="ja-JP" altLang="en-US" smtClean="0"/>
              <a:t>2023/2/17</a:t>
            </a:fld>
            <a:endParaRPr kumimoji="1" lang="ja-JP" altLang="en-US"/>
          </a:p>
        </p:txBody>
      </p:sp>
      <p:sp>
        <p:nvSpPr>
          <p:cNvPr id="1046" name="フッター プレースホルダー 4"/>
          <p:cNvSpPr>
            <a:spLocks noGrp="1"/>
          </p:cNvSpPr>
          <p:nvPr>
            <p:ph type="ftr" sz="quarter" idx="11"/>
          </p:nvPr>
        </p:nvSpPr>
        <p:spPr/>
        <p:txBody>
          <a:bodyPr/>
          <a:lstStyle/>
          <a:p>
            <a:endParaRPr kumimoji="1" lang="ja-JP" altLang="en-US"/>
          </a:p>
        </p:txBody>
      </p:sp>
      <p:sp>
        <p:nvSpPr>
          <p:cNvPr id="1047"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404893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0" name=""/>
        <p:cNvGrpSpPr/>
        <p:nvPr/>
      </p:nvGrpSpPr>
      <p:grpSpPr>
        <a:xfrm>
          <a:off x="0" y="0"/>
          <a:ext cx="0" cy="0"/>
          <a:chOff x="0" y="0"/>
          <a:chExt cx="0" cy="0"/>
        </a:xfrm>
      </p:grpSpPr>
      <p:sp>
        <p:nvSpPr>
          <p:cNvPr id="1049" name="タイトル 1"/>
          <p:cNvSpPr>
            <a:spLocks noGrp="1"/>
          </p:cNvSpPr>
          <p:nvPr>
            <p:ph type="title"/>
          </p:nvPr>
        </p:nvSpPr>
        <p:spPr/>
        <p:txBody>
          <a:bodyPr/>
          <a:lstStyle/>
          <a:p>
            <a:r>
              <a:rPr kumimoji="1" lang="ja-JP" altLang="en-US"/>
              <a:t>マスター タイトルの書式設定</a:t>
            </a:r>
          </a:p>
        </p:txBody>
      </p:sp>
      <p:sp>
        <p:nvSpPr>
          <p:cNvPr id="1050"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1"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2" name="日付プレースホルダー 4"/>
          <p:cNvSpPr>
            <a:spLocks noGrp="1"/>
          </p:cNvSpPr>
          <p:nvPr>
            <p:ph type="dt" sz="half" idx="10"/>
          </p:nvPr>
        </p:nvSpPr>
        <p:spPr/>
        <p:txBody>
          <a:bodyPr/>
          <a:lstStyle/>
          <a:p>
            <a:fld id="{CA26DF16-7525-422B-87F4-094CDA04A3FC}" type="datetimeFigureOut">
              <a:rPr kumimoji="1" lang="ja-JP" altLang="en-US" smtClean="0"/>
              <a:t>2023/2/17</a:t>
            </a:fld>
            <a:endParaRPr kumimoji="1" lang="ja-JP" altLang="en-US"/>
          </a:p>
        </p:txBody>
      </p:sp>
      <p:sp>
        <p:nvSpPr>
          <p:cNvPr id="1053" name="フッター プレースホルダー 5"/>
          <p:cNvSpPr>
            <a:spLocks noGrp="1"/>
          </p:cNvSpPr>
          <p:nvPr>
            <p:ph type="ftr" sz="quarter" idx="11"/>
          </p:nvPr>
        </p:nvSpPr>
        <p:spPr/>
        <p:txBody>
          <a:bodyPr/>
          <a:lstStyle/>
          <a:p>
            <a:endParaRPr kumimoji="1" lang="ja-JP" altLang="en-US"/>
          </a:p>
        </p:txBody>
      </p:sp>
      <p:sp>
        <p:nvSpPr>
          <p:cNvPr id="1054"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625169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0" name=""/>
        <p:cNvGrpSpPr/>
        <p:nvPr/>
      </p:nvGrpSpPr>
      <p:grpSpPr>
        <a:xfrm>
          <a:off x="0" y="0"/>
          <a:ext cx="0" cy="0"/>
          <a:chOff x="0" y="0"/>
          <a:chExt cx="0" cy="0"/>
        </a:xfrm>
      </p:grpSpPr>
      <p:sp>
        <p:nvSpPr>
          <p:cNvPr id="1056"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1057"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58"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59"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1060"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61" name="日付プレースホルダー 6"/>
          <p:cNvSpPr>
            <a:spLocks noGrp="1"/>
          </p:cNvSpPr>
          <p:nvPr>
            <p:ph type="dt" sz="half" idx="10"/>
          </p:nvPr>
        </p:nvSpPr>
        <p:spPr/>
        <p:txBody>
          <a:bodyPr/>
          <a:lstStyle/>
          <a:p>
            <a:fld id="{CA26DF16-7525-422B-87F4-094CDA04A3FC}" type="datetimeFigureOut">
              <a:rPr kumimoji="1" lang="ja-JP" altLang="en-US" smtClean="0"/>
              <a:t>2023/2/17</a:t>
            </a:fld>
            <a:endParaRPr kumimoji="1" lang="ja-JP" altLang="en-US"/>
          </a:p>
        </p:txBody>
      </p:sp>
      <p:sp>
        <p:nvSpPr>
          <p:cNvPr id="1062" name="フッター プレースホルダー 7"/>
          <p:cNvSpPr>
            <a:spLocks noGrp="1"/>
          </p:cNvSpPr>
          <p:nvPr>
            <p:ph type="ftr" sz="quarter" idx="11"/>
          </p:nvPr>
        </p:nvSpPr>
        <p:spPr/>
        <p:txBody>
          <a:bodyPr/>
          <a:lstStyle/>
          <a:p>
            <a:endParaRPr kumimoji="1" lang="ja-JP" altLang="en-US"/>
          </a:p>
        </p:txBody>
      </p:sp>
      <p:sp>
        <p:nvSpPr>
          <p:cNvPr id="1063" name="スライド番号プレースホルダー 8"/>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658370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0" name=""/>
        <p:cNvGrpSpPr/>
        <p:nvPr/>
      </p:nvGrpSpPr>
      <p:grpSpPr>
        <a:xfrm>
          <a:off x="0" y="0"/>
          <a:ext cx="0" cy="0"/>
          <a:chOff x="0" y="0"/>
          <a:chExt cx="0" cy="0"/>
        </a:xfrm>
      </p:grpSpPr>
      <p:sp>
        <p:nvSpPr>
          <p:cNvPr id="1065" name="タイトル 1"/>
          <p:cNvSpPr>
            <a:spLocks noGrp="1"/>
          </p:cNvSpPr>
          <p:nvPr>
            <p:ph type="title"/>
          </p:nvPr>
        </p:nvSpPr>
        <p:spPr/>
        <p:txBody>
          <a:bodyPr/>
          <a:lstStyle/>
          <a:p>
            <a:r>
              <a:rPr kumimoji="1" lang="ja-JP" altLang="en-US"/>
              <a:t>マスター タイトルの書式設定</a:t>
            </a:r>
          </a:p>
        </p:txBody>
      </p:sp>
      <p:sp>
        <p:nvSpPr>
          <p:cNvPr id="1066" name="日付プレースホルダー 2"/>
          <p:cNvSpPr>
            <a:spLocks noGrp="1"/>
          </p:cNvSpPr>
          <p:nvPr>
            <p:ph type="dt" sz="half" idx="10"/>
          </p:nvPr>
        </p:nvSpPr>
        <p:spPr/>
        <p:txBody>
          <a:bodyPr/>
          <a:lstStyle/>
          <a:p>
            <a:fld id="{CA26DF16-7525-422B-87F4-094CDA04A3FC}" type="datetimeFigureOut">
              <a:rPr kumimoji="1" lang="ja-JP" altLang="en-US" smtClean="0"/>
              <a:t>2023/2/17</a:t>
            </a:fld>
            <a:endParaRPr kumimoji="1" lang="ja-JP" altLang="en-US"/>
          </a:p>
        </p:txBody>
      </p:sp>
      <p:sp>
        <p:nvSpPr>
          <p:cNvPr id="1067" name="フッター プレースホルダー 3"/>
          <p:cNvSpPr>
            <a:spLocks noGrp="1"/>
          </p:cNvSpPr>
          <p:nvPr>
            <p:ph type="ftr" sz="quarter" idx="11"/>
          </p:nvPr>
        </p:nvSpPr>
        <p:spPr/>
        <p:txBody>
          <a:bodyPr/>
          <a:lstStyle/>
          <a:p>
            <a:endParaRPr kumimoji="1" lang="ja-JP" altLang="en-US"/>
          </a:p>
        </p:txBody>
      </p:sp>
      <p:sp>
        <p:nvSpPr>
          <p:cNvPr id="1068" name="スライド番号プレースホルダー 4"/>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53276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0" name=""/>
        <p:cNvGrpSpPr/>
        <p:nvPr/>
      </p:nvGrpSpPr>
      <p:grpSpPr>
        <a:xfrm>
          <a:off x="0" y="0"/>
          <a:ext cx="0" cy="0"/>
          <a:chOff x="0" y="0"/>
          <a:chExt cx="0" cy="0"/>
        </a:xfrm>
      </p:grpSpPr>
      <p:sp>
        <p:nvSpPr>
          <p:cNvPr id="1070" name="日付プレースホルダー 1"/>
          <p:cNvSpPr>
            <a:spLocks noGrp="1"/>
          </p:cNvSpPr>
          <p:nvPr>
            <p:ph type="dt" sz="half" idx="10"/>
          </p:nvPr>
        </p:nvSpPr>
        <p:spPr/>
        <p:txBody>
          <a:bodyPr/>
          <a:lstStyle/>
          <a:p>
            <a:fld id="{CA26DF16-7525-422B-87F4-094CDA04A3FC}" type="datetimeFigureOut">
              <a:rPr kumimoji="1" lang="ja-JP" altLang="en-US" smtClean="0"/>
              <a:t>2023/2/17</a:t>
            </a:fld>
            <a:endParaRPr kumimoji="1" lang="ja-JP" altLang="en-US"/>
          </a:p>
        </p:txBody>
      </p:sp>
      <p:sp>
        <p:nvSpPr>
          <p:cNvPr id="1071" name="フッター プレースホルダー 2"/>
          <p:cNvSpPr>
            <a:spLocks noGrp="1"/>
          </p:cNvSpPr>
          <p:nvPr>
            <p:ph type="ftr" sz="quarter" idx="11"/>
          </p:nvPr>
        </p:nvSpPr>
        <p:spPr/>
        <p:txBody>
          <a:bodyPr/>
          <a:lstStyle/>
          <a:p>
            <a:endParaRPr kumimoji="1" lang="ja-JP" altLang="en-US"/>
          </a:p>
        </p:txBody>
      </p:sp>
      <p:sp>
        <p:nvSpPr>
          <p:cNvPr id="1072" name="スライド番号プレースホルダー 3"/>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2752790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0" name=""/>
        <p:cNvGrpSpPr/>
        <p:nvPr/>
      </p:nvGrpSpPr>
      <p:grpSpPr>
        <a:xfrm>
          <a:off x="0" y="0"/>
          <a:ext cx="0" cy="0"/>
          <a:chOff x="0" y="0"/>
          <a:chExt cx="0" cy="0"/>
        </a:xfrm>
      </p:grpSpPr>
      <p:sp>
        <p:nvSpPr>
          <p:cNvPr id="1074"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1075"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76"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77" name="日付プレースホルダー 4"/>
          <p:cNvSpPr>
            <a:spLocks noGrp="1"/>
          </p:cNvSpPr>
          <p:nvPr>
            <p:ph type="dt" sz="half" idx="10"/>
          </p:nvPr>
        </p:nvSpPr>
        <p:spPr/>
        <p:txBody>
          <a:bodyPr/>
          <a:lstStyle/>
          <a:p>
            <a:fld id="{CA26DF16-7525-422B-87F4-094CDA04A3FC}" type="datetimeFigureOut">
              <a:rPr kumimoji="1" lang="ja-JP" altLang="en-US" smtClean="0"/>
              <a:t>2023/2/17</a:t>
            </a:fld>
            <a:endParaRPr kumimoji="1" lang="ja-JP" altLang="en-US"/>
          </a:p>
        </p:txBody>
      </p:sp>
      <p:sp>
        <p:nvSpPr>
          <p:cNvPr id="1078" name="フッター プレースホルダー 5"/>
          <p:cNvSpPr>
            <a:spLocks noGrp="1"/>
          </p:cNvSpPr>
          <p:nvPr>
            <p:ph type="ftr" sz="quarter" idx="11"/>
          </p:nvPr>
        </p:nvSpPr>
        <p:spPr/>
        <p:txBody>
          <a:bodyPr/>
          <a:lstStyle/>
          <a:p>
            <a:endParaRPr kumimoji="1" lang="ja-JP" altLang="en-US"/>
          </a:p>
        </p:txBody>
      </p:sp>
      <p:sp>
        <p:nvSpPr>
          <p:cNvPr id="1079"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94373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0" name=""/>
        <p:cNvGrpSpPr/>
        <p:nvPr/>
      </p:nvGrpSpPr>
      <p:grpSpPr>
        <a:xfrm>
          <a:off x="0" y="0"/>
          <a:ext cx="0" cy="0"/>
          <a:chOff x="0" y="0"/>
          <a:chExt cx="0" cy="0"/>
        </a:xfrm>
      </p:grpSpPr>
      <p:sp>
        <p:nvSpPr>
          <p:cNvPr id="1081"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1082"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1083"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1084" name="日付プレースホルダー 4"/>
          <p:cNvSpPr>
            <a:spLocks noGrp="1"/>
          </p:cNvSpPr>
          <p:nvPr>
            <p:ph type="dt" sz="half" idx="10"/>
          </p:nvPr>
        </p:nvSpPr>
        <p:spPr/>
        <p:txBody>
          <a:bodyPr/>
          <a:lstStyle/>
          <a:p>
            <a:fld id="{CA26DF16-7525-422B-87F4-094CDA04A3FC}" type="datetimeFigureOut">
              <a:rPr kumimoji="1" lang="ja-JP" altLang="en-US" smtClean="0"/>
              <a:t>2023/2/17</a:t>
            </a:fld>
            <a:endParaRPr kumimoji="1" lang="ja-JP" altLang="en-US"/>
          </a:p>
        </p:txBody>
      </p:sp>
      <p:sp>
        <p:nvSpPr>
          <p:cNvPr id="1085" name="フッター プレースホルダー 5"/>
          <p:cNvSpPr>
            <a:spLocks noGrp="1"/>
          </p:cNvSpPr>
          <p:nvPr>
            <p:ph type="ftr" sz="quarter" idx="11"/>
          </p:nvPr>
        </p:nvSpPr>
        <p:spPr/>
        <p:txBody>
          <a:bodyPr/>
          <a:lstStyle/>
          <a:p>
            <a:endParaRPr kumimoji="1" lang="ja-JP" altLang="en-US"/>
          </a:p>
        </p:txBody>
      </p:sp>
      <p:sp>
        <p:nvSpPr>
          <p:cNvPr id="1086" name="スライド番号プレースホルダー 6"/>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046932703"/>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slideLayouts/slideLayout1.xml" Id="rId1" /><Relationship Type="http://schemas.openxmlformats.org/officeDocument/2006/relationships/slideLayout" Target="../slideLayouts/slideLayout2.xml" Id="rId2" /><Relationship Type="http://schemas.openxmlformats.org/officeDocument/2006/relationships/slideLayout" Target="../slideLayouts/slideLayout3.xml" Id="rId3" /><Relationship Type="http://schemas.openxmlformats.org/officeDocument/2006/relationships/slideLayout" Target="../slideLayouts/slideLayout4.xml" Id="rId4" /><Relationship Type="http://schemas.openxmlformats.org/officeDocument/2006/relationships/slideLayout" Target="../slideLayouts/slideLayout5.xml" Id="rId5" /><Relationship Type="http://schemas.openxmlformats.org/officeDocument/2006/relationships/slideLayout" Target="../slideLayouts/slideLayout6.xml" Id="rId6" /><Relationship Type="http://schemas.openxmlformats.org/officeDocument/2006/relationships/slideLayout" Target="../slideLayouts/slideLayout7.xml" Id="rId7" /><Relationship Type="http://schemas.openxmlformats.org/officeDocument/2006/relationships/slideLayout" Target="../slideLayouts/slideLayout8.xml" Id="rId8" /><Relationship Type="http://schemas.openxmlformats.org/officeDocument/2006/relationships/slideLayout" Target="../slideLayouts/slideLayout9.xml" Id="rId9" /><Relationship Type="http://schemas.openxmlformats.org/officeDocument/2006/relationships/slideLayout" Target="../slideLayouts/slideLayout10.xml" Id="rId10" /><Relationship Type="http://schemas.openxmlformats.org/officeDocument/2006/relationships/slideLayout" Target="../slideLayouts/slideLayout11.xml" Id="rId11" /><Relationship Type="http://schemas.openxmlformats.org/officeDocument/2006/relationships/theme" Target="../theme/theme1.xml" Id="rId12"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0" name=""/>
        <p:cNvGrpSpPr/>
        <p:nvPr/>
      </p:nvGrpSpPr>
      <p:grpSpPr>
        <a:xfrm>
          <a:off x="0" y="0"/>
          <a:ext cx="0" cy="0"/>
          <a:chOff x="0" y="0"/>
          <a:chExt cx="0" cy="0"/>
        </a:xfrm>
      </p:grpSpPr>
      <p:sp>
        <p:nvSpPr>
          <p:cNvPr id="1025"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1026"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027"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26DF16-7525-422B-87F4-094CDA04A3FC}" type="datetimeFigureOut">
              <a:rPr kumimoji="1" lang="ja-JP" altLang="en-US" smtClean="0"/>
              <a:t>2023/2/17</a:t>
            </a:fld>
            <a:endParaRPr kumimoji="1" lang="ja-JP" altLang="en-US"/>
          </a:p>
        </p:txBody>
      </p:sp>
      <p:sp>
        <p:nvSpPr>
          <p:cNvPr id="1028"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1029"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04905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media/image1.jpeg" Id="rId1" /><Relationship Type="http://schemas.openxmlformats.org/officeDocument/2006/relationships/image" Target="../media/image2.jpeg" Id="rId2" /><Relationship Type="http://schemas.openxmlformats.org/officeDocument/2006/relationships/image" Target="../media/image3.jpeg" Id="rId3" /><Relationship Type="http://schemas.openxmlformats.org/officeDocument/2006/relationships/slideLayout" Target="../slideLayouts/slideLayout5.xml" Id="rId4"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0" name=""/>
        <p:cNvGrpSpPr/>
        <p:nvPr/>
      </p:nvGrpSpPr>
      <p:grpSpPr>
        <a:xfrm>
          <a:off x="0" y="0"/>
          <a:ext cx="0" cy="0"/>
          <a:chOff x="0" y="0"/>
          <a:chExt cx="0" cy="0"/>
        </a:xfrm>
      </p:grpSpPr>
      <p:sp>
        <p:nvSpPr>
          <p:cNvPr id="1107" name="Text Box 7"/>
          <p:cNvSpPr txBox="1">
            <a:spLocks noChangeArrowheads="1"/>
          </p:cNvSpPr>
          <p:nvPr/>
        </p:nvSpPr>
        <p:spPr>
          <a:xfrm>
            <a:off x="30257" y="656975"/>
            <a:ext cx="9088781" cy="332661"/>
          </a:xfrm>
          <a:prstGeom prst="rect">
            <a:avLst/>
          </a:prstGeom>
          <a:noFill/>
          <a:ln w="25400">
            <a:solidFill>
              <a:srgbClr val="00FF00"/>
            </a:solidFill>
            <a:miter lim="800000"/>
            <a:headEnd/>
            <a:tailEnd/>
          </a:ln>
          <a:effectLst/>
        </p:spPr>
        <p:txBody>
          <a:bodyPr wrap="square" lIns="86439" tIns="43220" rIns="86439" bIns="43220">
            <a:spAutoFit/>
          </a:bodyPr>
          <a:lstStyle>
            <a:lvl1pPr defTabSz="865188"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865188"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865188"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600" dirty="0" smtClean="0">
                <a:solidFill>
                  <a:prstClr val="black"/>
                </a:solidFill>
                <a:latin typeface="Arial" charset="0"/>
                <a:ea typeface="HGP創英角ｺﾞｼｯｸUB" pitchFamily="50" charset="-128"/>
              </a:rPr>
              <a:t>「元気わくやふれあい町づくり事業」（家庭教育支援）」　（宮城県涌谷町</a:t>
            </a:r>
            <a:r>
              <a:rPr lang="ja-JP" altLang="en-US" sz="1600" dirty="0">
                <a:solidFill>
                  <a:prstClr val="black"/>
                </a:solidFill>
                <a:latin typeface="Arial" charset="0"/>
                <a:ea typeface="HGP創英角ｺﾞｼｯｸUB" pitchFamily="50" charset="-128"/>
              </a:rPr>
              <a:t>）</a:t>
            </a:r>
          </a:p>
        </p:txBody>
      </p:sp>
      <p:sp>
        <p:nvSpPr>
          <p:cNvPr id="1108" name="Text Box 6"/>
          <p:cNvSpPr txBox="1">
            <a:spLocks noChangeArrowheads="1"/>
          </p:cNvSpPr>
          <p:nvPr/>
        </p:nvSpPr>
        <p:spPr>
          <a:xfrm>
            <a:off x="0" y="0"/>
            <a:ext cx="9144000" cy="641282"/>
          </a:xfrm>
          <a:prstGeom prst="rect">
            <a:avLst/>
          </a:prstGeom>
          <a:solidFill>
            <a:schemeClr val="accent5"/>
          </a:solidFill>
          <a:ln>
            <a:noFill/>
          </a:ln>
          <a:effectLst/>
        </p:spPr>
        <p:txBody>
          <a:bodyPr wrap="square" lIns="86439" tIns="43220" rIns="86439" bIns="43220">
            <a:spAutoFit/>
          </a:bodyPr>
          <a:lstStyle>
            <a:lvl1pPr defTabSz="865188"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865188"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865188"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en-US" altLang="ja-JP" sz="1800" dirty="0">
                <a:solidFill>
                  <a:prstClr val="white"/>
                </a:solidFill>
                <a:latin typeface="Arial" charset="0"/>
                <a:ea typeface="HGP創英角ｺﾞｼｯｸUB" pitchFamily="50" charset="-128"/>
              </a:rPr>
              <a:t>｢</a:t>
            </a:r>
            <a:r>
              <a:rPr lang="ja-JP" altLang="en-US" sz="1800" dirty="0">
                <a:solidFill>
                  <a:prstClr val="white"/>
                </a:solidFill>
                <a:latin typeface="Arial" charset="0"/>
                <a:ea typeface="HGP創英角ｺﾞｼｯｸUB" pitchFamily="50" charset="-128"/>
              </a:rPr>
              <a:t>学校・家庭・地域連携協力推進事業</a:t>
            </a:r>
            <a:r>
              <a:rPr lang="en-US" altLang="ja-JP" sz="1800" dirty="0">
                <a:solidFill>
                  <a:prstClr val="white"/>
                </a:solidFill>
                <a:latin typeface="Arial" charset="0"/>
                <a:ea typeface="HGP創英角ｺﾞｼｯｸUB" pitchFamily="50" charset="-128"/>
              </a:rPr>
              <a:t>｣</a:t>
            </a:r>
            <a:r>
              <a:rPr lang="ja-JP" altLang="en-US" sz="1800" dirty="0">
                <a:solidFill>
                  <a:prstClr val="white"/>
                </a:solidFill>
                <a:latin typeface="Arial" charset="0"/>
                <a:ea typeface="HGP創英角ｺﾞｼｯｸUB" pitchFamily="50" charset="-128"/>
              </a:rPr>
              <a:t>（学校を核とした地域力強化プラン）</a:t>
            </a:r>
          </a:p>
          <a:p>
            <a:pPr algn="ctr" eaLnBrk="1" hangingPunct="1">
              <a:spcBef>
                <a:spcPct val="0"/>
              </a:spcBef>
              <a:buFontTx/>
              <a:buNone/>
            </a:pPr>
            <a:r>
              <a:rPr lang="ja-JP" altLang="en-US" sz="1800" dirty="0">
                <a:solidFill>
                  <a:prstClr val="white"/>
                </a:solidFill>
                <a:latin typeface="Arial" charset="0"/>
                <a:ea typeface="HGP創英角ｺﾞｼｯｸUB" pitchFamily="50" charset="-128"/>
              </a:rPr>
              <a:t>地域における家庭教育支援基盤構築事業の取組事例</a:t>
            </a:r>
            <a:r>
              <a:rPr lang="ja-JP" altLang="en-US" sz="1200" dirty="0">
                <a:solidFill>
                  <a:prstClr val="white"/>
                </a:solidFill>
                <a:latin typeface="+mj-ea"/>
                <a:ea typeface="+mj-ea"/>
              </a:rPr>
              <a:t>　　　　　　　　　　　　　　　　　　　　　　　　　　　　　　　　　　　　　　　　　　　　　　　　　　　　　　　　</a:t>
            </a:r>
            <a:endParaRPr lang="en-US" altLang="ja-JP" sz="1200" dirty="0">
              <a:solidFill>
                <a:prstClr val="white"/>
              </a:solidFill>
              <a:latin typeface="+mj-ea"/>
              <a:ea typeface="+mj-ea"/>
            </a:endParaRPr>
          </a:p>
        </p:txBody>
      </p:sp>
      <p:sp>
        <p:nvSpPr>
          <p:cNvPr id="1109" name="タイトル 2"/>
          <p:cNvSpPr txBox="1"/>
          <p:nvPr/>
        </p:nvSpPr>
        <p:spPr>
          <a:xfrm>
            <a:off x="5199769" y="5178862"/>
            <a:ext cx="1120608" cy="303646"/>
          </a:xfrm>
          <a:prstGeom prst="rect">
            <a:avLst/>
          </a:prstGeom>
          <a:ln w="6350">
            <a:noFill/>
          </a:ln>
        </p:spPr>
        <p:txBody>
          <a:bodyPr vert="horz" lIns="91440" tIns="45720" rIns="91440" bIns="45720" rtlCol="0" anchor="t">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en-US" altLang="ja-JP" sz="1200" dirty="0">
              <a:solidFill>
                <a:prstClr val="black"/>
              </a:solidFill>
              <a:latin typeface="ＭＳ Ｐゴシック"/>
            </a:endParaRPr>
          </a:p>
        </p:txBody>
      </p:sp>
      <p:sp>
        <p:nvSpPr>
          <p:cNvPr id="1110" name="Text Box 63"/>
          <p:cNvSpPr txBox="1">
            <a:spLocks noChangeArrowheads="1"/>
          </p:cNvSpPr>
          <p:nvPr/>
        </p:nvSpPr>
        <p:spPr>
          <a:xfrm>
            <a:off x="59441" y="1024442"/>
            <a:ext cx="1632239" cy="301884"/>
          </a:xfrm>
          <a:prstGeom prst="rect">
            <a:avLst/>
          </a:prstGeom>
          <a:solidFill>
            <a:srgbClr val="0070C0"/>
          </a:solidFill>
          <a:ln>
            <a:noFill/>
          </a:ln>
          <a:effectLst/>
        </p:spPr>
        <p:txBody>
          <a:bodyPr wrap="square" lIns="86439" tIns="43220" rIns="86439" bIns="43220">
            <a:spAutoFit/>
          </a:bodyPr>
          <a:lstStyle>
            <a:lvl1pPr defTabSz="865188"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865188"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865188"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dirty="0">
                <a:solidFill>
                  <a:prstClr val="white"/>
                </a:solidFill>
                <a:latin typeface="Arial" charset="0"/>
                <a:ea typeface="HGP創英角ｺﾞｼｯｸUB" pitchFamily="50" charset="-128"/>
              </a:rPr>
              <a:t>取組の概要や経緯</a:t>
            </a:r>
            <a:endParaRPr lang="en-US" altLang="ja-JP" sz="1400" dirty="0">
              <a:solidFill>
                <a:prstClr val="white"/>
              </a:solidFill>
              <a:latin typeface="Arial" charset="0"/>
              <a:ea typeface="HGP創英角ｺﾞｼｯｸUB" pitchFamily="50" charset="-128"/>
            </a:endParaRPr>
          </a:p>
        </p:txBody>
      </p:sp>
      <p:sp>
        <p:nvSpPr>
          <p:cNvPr id="1111" name="AutoShape 7"/>
          <p:cNvSpPr>
            <a:spLocks noChangeArrowheads="1"/>
          </p:cNvSpPr>
          <p:nvPr/>
        </p:nvSpPr>
        <p:spPr>
          <a:xfrm>
            <a:off x="40580" y="5478716"/>
            <a:ext cx="5282121" cy="1118725"/>
          </a:xfrm>
          <a:prstGeom prst="roundRect">
            <a:avLst>
              <a:gd name="adj" fmla="val 2912"/>
            </a:avLst>
          </a:prstGeom>
          <a:solidFill>
            <a:srgbClr val="FFFFFF"/>
          </a:solidFill>
          <a:ln w="28575">
            <a:solidFill>
              <a:srgbClr val="92D050"/>
            </a:solidFill>
            <a:prstDash val="sysDot"/>
            <a:round/>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85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　</a:t>
            </a:r>
            <a:endParaRPr kumimoji="1" lang="ja-JP" altLang="en-US" sz="85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　</a:t>
            </a:r>
            <a:r>
              <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rPr>
              <a:t>令和６年度は、宮城県北部教育事務所主催事業『学ぶ土台づくり』親の学び研修会」が涌谷町立ののだけ幼稚園において開催され、涌谷町家庭教育支援チーム員が主となり進めることができた。</a:t>
            </a:r>
            <a:endPar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rPr>
              <a:t>　また、チーム員は個々のスキルアップを図ることを目的に意欲的に研修会に参加し、</a:t>
            </a:r>
            <a:r>
              <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rPr>
              <a:t>研鑽を積んでいる。</a:t>
            </a:r>
            <a:endPar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endParaRPr>
          </a:p>
        </p:txBody>
      </p:sp>
      <p:sp>
        <p:nvSpPr>
          <p:cNvPr id="1112" name="Text Box 63"/>
          <p:cNvSpPr txBox="1">
            <a:spLocks noChangeArrowheads="1"/>
          </p:cNvSpPr>
          <p:nvPr/>
        </p:nvSpPr>
        <p:spPr>
          <a:xfrm>
            <a:off x="59441" y="5175753"/>
            <a:ext cx="1003707" cy="302728"/>
          </a:xfrm>
          <a:prstGeom prst="rect">
            <a:avLst/>
          </a:prstGeom>
          <a:solidFill>
            <a:srgbClr val="92D050"/>
          </a:solidFill>
          <a:ln>
            <a:noFill/>
          </a:ln>
          <a:effectLst/>
        </p:spPr>
        <p:txBody>
          <a:bodyPr wrap="square" lIns="86439" tIns="43220" rIns="86439" bIns="43220">
            <a:spAutoFit/>
          </a:bodyPr>
          <a:lstStyle>
            <a:lvl1pPr defTabSz="865188"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865188"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865188"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dirty="0">
                <a:solidFill>
                  <a:prstClr val="white"/>
                </a:solidFill>
                <a:latin typeface="Arial" charset="0"/>
                <a:ea typeface="HGP創英角ｺﾞｼｯｸUB" pitchFamily="50" charset="-128"/>
              </a:rPr>
              <a:t>成果</a:t>
            </a:r>
            <a:endParaRPr lang="en-US" altLang="ja-JP" sz="1400" dirty="0">
              <a:solidFill>
                <a:prstClr val="white"/>
              </a:solidFill>
              <a:latin typeface="Arial" charset="0"/>
              <a:ea typeface="HGP創英角ｺﾞｼｯｸUB" pitchFamily="50" charset="-128"/>
            </a:endParaRPr>
          </a:p>
        </p:txBody>
      </p:sp>
      <p:sp>
        <p:nvSpPr>
          <p:cNvPr id="1113" name="Text Box 63"/>
          <p:cNvSpPr txBox="1">
            <a:spLocks noChangeArrowheads="1"/>
          </p:cNvSpPr>
          <p:nvPr/>
        </p:nvSpPr>
        <p:spPr>
          <a:xfrm>
            <a:off x="59441" y="2497016"/>
            <a:ext cx="1003707" cy="302728"/>
          </a:xfrm>
          <a:prstGeom prst="rect">
            <a:avLst/>
          </a:prstGeom>
          <a:solidFill>
            <a:srgbClr val="00B0F0"/>
          </a:solidFill>
          <a:ln>
            <a:noFill/>
          </a:ln>
          <a:effectLst/>
        </p:spPr>
        <p:txBody>
          <a:bodyPr wrap="square" lIns="86439" tIns="43220" rIns="86439" bIns="43220">
            <a:spAutoFit/>
          </a:bodyPr>
          <a:lstStyle>
            <a:lvl1pPr defTabSz="865188"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865188"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865188"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dirty="0">
                <a:solidFill>
                  <a:prstClr val="white"/>
                </a:solidFill>
                <a:latin typeface="Arial" charset="0"/>
                <a:ea typeface="HGP創英角ｺﾞｼｯｸUB" pitchFamily="50" charset="-128"/>
              </a:rPr>
              <a:t>内容</a:t>
            </a:r>
            <a:endParaRPr lang="en-US" altLang="ja-JP" sz="1400" dirty="0">
              <a:solidFill>
                <a:prstClr val="white"/>
              </a:solidFill>
              <a:latin typeface="Arial" charset="0"/>
              <a:ea typeface="HGP創英角ｺﾞｼｯｸUB" pitchFamily="50" charset="-128"/>
            </a:endParaRPr>
          </a:p>
        </p:txBody>
      </p:sp>
      <p:sp>
        <p:nvSpPr>
          <p:cNvPr id="1114" name="AutoShape 4"/>
          <p:cNvSpPr>
            <a:spLocks noChangeArrowheads="1"/>
          </p:cNvSpPr>
          <p:nvPr/>
        </p:nvSpPr>
        <p:spPr>
          <a:xfrm>
            <a:off x="29754" y="4174053"/>
            <a:ext cx="5235914" cy="693484"/>
          </a:xfrm>
          <a:prstGeom prst="roundRect">
            <a:avLst>
              <a:gd name="adj" fmla="val 2912"/>
            </a:avLst>
          </a:prstGeom>
          <a:solidFill>
            <a:srgbClr val="FFFFFF"/>
          </a:solidFill>
          <a:ln w="28575">
            <a:solidFill>
              <a:schemeClr val="accent6"/>
            </a:solidFill>
            <a:prstDash val="sysDot"/>
            <a:round/>
            <a:headEnd/>
            <a:tailEnd/>
          </a:ln>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kumimoji="1" lang="ja-JP" altLang="en-US" sz="1100" b="0" i="0" u="none" strike="noStrike" cap="none" normalizeH="0" baseline="0" dirty="0">
                <a:ln>
                  <a:noFill/>
                </a:ln>
                <a:solidFill>
                  <a:schemeClr val="tx1"/>
                </a:solidFill>
                <a:effectLst/>
                <a:latin typeface="ＭＳ ゴシック"/>
                <a:ea typeface="ＭＳ ゴシック"/>
                <a:cs typeface="+mn-lt"/>
              </a:rPr>
              <a:t>・町内幼稚園等に出向き</a:t>
            </a:r>
            <a:r>
              <a:rPr kumimoji="1" lang="ja-JP" altLang="en-US" sz="1100" b="0" i="0" u="none" strike="noStrike" cap="none" normalizeH="0" baseline="0" dirty="0">
                <a:ln>
                  <a:noFill/>
                </a:ln>
                <a:solidFill>
                  <a:schemeClr val="tx1"/>
                </a:solidFill>
                <a:effectLst/>
                <a:latin typeface="ＭＳ ゴシック"/>
                <a:ea typeface="ＭＳ ゴシック"/>
                <a:cs typeface="+mn-lt"/>
              </a:rPr>
              <a:t>、保護者の皆さんと一緒に子育ての悩みや日ごろの思いを共有し、さまざまな「気づき」に出会えるよう支援する。</a:t>
            </a:r>
            <a:endParaRPr kumimoji="1" lang="ja-JP" altLang="en-US" sz="1100" b="0" i="0" u="none" strike="noStrike" cap="none" normalizeH="0" baseline="0" dirty="0">
              <a:ln>
                <a:noFill/>
              </a:ln>
              <a:solidFill>
                <a:schemeClr val="tx1"/>
              </a:solidFill>
              <a:effectLst/>
              <a:latin typeface="ＭＳ ゴシック"/>
              <a:ea typeface="ＭＳ ゴシック"/>
              <a:cs typeface="+mn-lt"/>
            </a:endParaRPr>
          </a:p>
          <a:p>
            <a:pPr algn="just" fontAlgn="base">
              <a:spcBef>
                <a:spcPct val="0"/>
              </a:spcBef>
              <a:spcAft>
                <a:spcPct val="0"/>
              </a:spcAft>
            </a:pPr>
            <a:r>
              <a:rPr kumimoji="1" lang="ja-JP" altLang="en-US" sz="1100" b="0" i="0" u="none" strike="noStrike" cap="none" normalizeH="0" baseline="0" dirty="0">
                <a:ln>
                  <a:noFill/>
                </a:ln>
                <a:solidFill>
                  <a:schemeClr val="tx1"/>
                </a:solidFill>
                <a:effectLst/>
                <a:latin typeface="ＭＳ ゴシック"/>
                <a:ea typeface="ＭＳ ゴシック"/>
                <a:cs typeface="+mn-lt"/>
              </a:rPr>
              <a:t>・チーム員のスキルアップを図るため、各種研修会に積極的に参加する。</a:t>
            </a:r>
            <a:endParaRPr kumimoji="1" lang="ja-JP" altLang="en-US" sz="1100" b="0" i="0" u="none" strike="noStrike" cap="none" normalizeH="0" baseline="0" dirty="0">
              <a:ln>
                <a:noFill/>
              </a:ln>
              <a:solidFill>
                <a:schemeClr val="tx1"/>
              </a:solidFill>
              <a:effectLst/>
              <a:latin typeface="ＭＳ ゴシック"/>
              <a:ea typeface="ＭＳ ゴシック"/>
              <a:cs typeface="+mn-lt"/>
            </a:endParaRPr>
          </a:p>
          <a:p>
            <a:pPr algn="just" fontAlgn="base">
              <a:spcBef>
                <a:spcPct val="0"/>
              </a:spcBef>
              <a:spcAft>
                <a:spcPct val="0"/>
              </a:spcAft>
            </a:pPr>
            <a:endParaRPr kumimoji="1" lang="ja-JP" altLang="en-US" sz="1100" b="0" i="0" u="none" strike="noStrike" cap="none" normalizeH="0" baseline="0" dirty="0">
              <a:ln>
                <a:noFill/>
              </a:ln>
              <a:solidFill>
                <a:schemeClr val="tx1"/>
              </a:solidFill>
              <a:effectLst/>
              <a:latin typeface="ＭＳ ゴシック"/>
              <a:ea typeface="ＭＳ ゴシック"/>
              <a:cs typeface="+mn-lt"/>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100" b="0" i="0" u="none" strike="noStrike" cap="none" normalizeH="0" baseline="0" dirty="0">
              <a:ln>
                <a:noFill/>
              </a:ln>
              <a:solidFill>
                <a:schemeClr val="tx1"/>
              </a:solidFill>
              <a:effectLst/>
              <a:latin typeface="+mj-ea"/>
              <a:ea typeface="+mj-ea"/>
              <a:cs typeface="+mn-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ＭＳ Ｐゴシック" pitchFamily="50" charset="-128"/>
            </a:endParaRPr>
          </a:p>
        </p:txBody>
      </p:sp>
      <p:sp>
        <p:nvSpPr>
          <p:cNvPr id="1115" name="Text Box 63"/>
          <p:cNvSpPr txBox="1">
            <a:spLocks noChangeArrowheads="1"/>
          </p:cNvSpPr>
          <p:nvPr/>
        </p:nvSpPr>
        <p:spPr>
          <a:xfrm>
            <a:off x="88922" y="3845361"/>
            <a:ext cx="997214" cy="301884"/>
          </a:xfrm>
          <a:prstGeom prst="rect">
            <a:avLst/>
          </a:prstGeom>
          <a:solidFill>
            <a:schemeClr val="accent6"/>
          </a:solidFill>
          <a:ln>
            <a:noFill/>
          </a:ln>
          <a:effectLst/>
        </p:spPr>
        <p:txBody>
          <a:bodyPr wrap="square" lIns="86439" tIns="43220" rIns="86439" bIns="43220">
            <a:spAutoFit/>
          </a:bodyPr>
          <a:lstStyle>
            <a:lvl1pPr defTabSz="865188"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865188"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865188"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dirty="0">
                <a:solidFill>
                  <a:prstClr val="white"/>
                </a:solidFill>
                <a:latin typeface="Arial" charset="0"/>
                <a:ea typeface="HGP創英角ｺﾞｼｯｸUB" pitchFamily="50" charset="-128"/>
              </a:rPr>
              <a:t>ポイント</a:t>
            </a:r>
            <a:endParaRPr lang="en-US" altLang="ja-JP" sz="1400" dirty="0">
              <a:solidFill>
                <a:prstClr val="white"/>
              </a:solidFill>
              <a:latin typeface="Arial" charset="0"/>
              <a:ea typeface="HGP創英角ｺﾞｼｯｸUB" pitchFamily="50" charset="-128"/>
            </a:endParaRPr>
          </a:p>
        </p:txBody>
      </p:sp>
      <p:sp>
        <p:nvSpPr>
          <p:cNvPr id="1116" name="テキスト ボックス 22"/>
          <p:cNvSpPr txBox="1"/>
          <p:nvPr/>
        </p:nvSpPr>
        <p:spPr>
          <a:xfrm>
            <a:off x="-2412775" y="192325"/>
            <a:ext cx="2160240" cy="307777"/>
          </a:xfrm>
          <a:prstGeom prst="rect">
            <a:avLst/>
          </a:prstGeom>
          <a:noFill/>
          <a:ln>
            <a:solidFill>
              <a:schemeClr val="bg1"/>
            </a:solidFill>
          </a:ln>
        </p:spPr>
        <p:txBody>
          <a:bodyPr wrap="square" rtlCol="0">
            <a:spAutoFit/>
          </a:bodyPr>
          <a:lstStyle/>
          <a:p>
            <a:r>
              <a:rPr lang="ja-JP" altLang="en-US" sz="1400" b="1" dirty="0" smtClean="0">
                <a:solidFill>
                  <a:schemeClr val="bg1"/>
                </a:solidFill>
                <a:latin typeface="ＭＳ ゴシック" panose="020B0609070205080204" pitchFamily="49" charset="-128"/>
                <a:ea typeface="ＭＳ ゴシック" panose="020B0609070205080204" pitchFamily="49" charset="-128"/>
              </a:rPr>
              <a:t>①家庭教育メニュー用</a:t>
            </a:r>
            <a:endParaRPr kumimoji="1" lang="ja-JP" altLang="en-US" sz="1400" b="1" dirty="0">
              <a:solidFill>
                <a:schemeClr val="bg1"/>
              </a:solidFill>
              <a:latin typeface="ＭＳ ゴシック" panose="020B0609070205080204" pitchFamily="49" charset="-128"/>
              <a:ea typeface="ＭＳ ゴシック" panose="020B0609070205080204" pitchFamily="49" charset="-128"/>
            </a:endParaRPr>
          </a:p>
        </p:txBody>
      </p:sp>
      <p:sp>
        <p:nvSpPr>
          <p:cNvPr id="1117" name="テキスト 22"/>
          <p:cNvSpPr txBox="1"/>
          <p:nvPr/>
        </p:nvSpPr>
        <p:spPr>
          <a:xfrm>
            <a:off x="4524375" y="3244781"/>
            <a:ext cx="95250" cy="368439"/>
          </a:xfrm>
          <a:prstGeom prst="rect">
            <a:avLst/>
          </a:prstGeom>
        </p:spPr>
        <p:txBody>
          <a:bodyPr wrap="none">
            <a:spAutoFit/>
          </a:bodyPr>
          <a:p>
            <a:pPr>
              <a:defRPr lang="ja-JP" altLang="en-US"/>
            </a:pPr>
            <a:endParaRPr lang="ja-JP" altLang="en-US"/>
          </a:p>
        </p:txBody>
      </p:sp>
      <p:sp>
        <p:nvSpPr>
          <p:cNvPr id="1118" name="AutoShape 9"/>
          <p:cNvSpPr>
            <a:spLocks noChangeArrowheads="1"/>
          </p:cNvSpPr>
          <p:nvPr/>
        </p:nvSpPr>
        <p:spPr>
          <a:xfrm>
            <a:off x="5451076" y="4298078"/>
            <a:ext cx="3665478" cy="2379133"/>
          </a:xfrm>
          <a:prstGeom prst="roundRect">
            <a:avLst>
              <a:gd name="adj" fmla="val 2912"/>
            </a:avLst>
          </a:prstGeom>
          <a:solidFill>
            <a:srgbClr val="FFFFFF"/>
          </a:solidFill>
          <a:ln w="28575">
            <a:solidFill>
              <a:srgbClr val="B2A1C7"/>
            </a:solidFill>
            <a:prstDash val="sysDot"/>
            <a:round/>
            <a:headEnd/>
            <a:tailEnd/>
          </a:ln>
        </p:spPr>
        <p:txBody>
          <a:bodyPr vert="horz" wrap="square" lIns="74295" tIns="8890" rIns="74295" bIns="889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9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・涌谷町</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家庭教育支援チームとして、幼稚園等に出向き独自活動を実施しする。</a:t>
            </a:r>
            <a:endPar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・研修会を開催し、チーム員のスキルアップを図るとともに、地域人材の育成、発掘に努め、また保護者にも参加を促し、家庭教育の推進を図る。</a:t>
            </a:r>
            <a:endPar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100" i="0" u="none" strike="noStrike" cap="none" normalizeH="0" baseline="0" dirty="0">
              <a:ln>
                <a:noFill/>
              </a:ln>
              <a:solidFill>
                <a:schemeClr val="tx1"/>
              </a:solidFill>
              <a:effectLst/>
              <a:latin typeface="+mn-ea"/>
              <a:ea typeface="+mn-ea"/>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できる</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支援を</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できるときに</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できることから</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を</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合言葉に</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地域住民</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の</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協力を</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もらいながら</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よりよい</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協働教育</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の</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推進を</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図る</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a:t>
            </a:r>
            <a:endPar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子育て</a:t>
            </a:r>
            <a:r>
              <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rPr>
              <a:t>サポーターリーダーやサポーターの育成に努める。</a:t>
            </a:r>
            <a:endParaRPr kumimoji="1" lang="en-US" altLang="ja-JP" sz="1100" i="0" u="none" strike="noStrike" cap="none" normalizeH="0" baseline="0" dirty="0">
              <a:ln>
                <a:noFill/>
              </a:ln>
              <a:solidFill>
                <a:schemeClr val="tx1"/>
              </a:solidFill>
              <a:effectLst/>
              <a:latin typeface="ＭＳ ゴシック" pitchFamily="49" charset="-128"/>
              <a:ea typeface="ＭＳ ゴシック" pitchFamily="49" charset="-128"/>
              <a:cs typeface="ＭＳ Ｐゴシック" pitchFamily="50" charset="-128"/>
            </a:endParaRPr>
          </a:p>
        </p:txBody>
      </p:sp>
      <p:sp>
        <p:nvSpPr>
          <p:cNvPr id="1119" name="テキスト 28"/>
          <p:cNvSpPr txBox="1"/>
          <p:nvPr/>
        </p:nvSpPr>
        <p:spPr>
          <a:xfrm>
            <a:off x="4524375" y="3244781"/>
            <a:ext cx="95250" cy="368439"/>
          </a:xfrm>
          <a:prstGeom prst="rect">
            <a:avLst/>
          </a:prstGeom>
        </p:spPr>
        <p:txBody>
          <a:bodyPr wrap="none">
            <a:spAutoFit/>
          </a:bodyPr>
          <a:p>
            <a:pPr>
              <a:defRPr lang="ja-JP" altLang="en-US"/>
            </a:pPr>
            <a:endParaRPr lang="ja-JP" altLang="en-US"/>
          </a:p>
        </p:txBody>
      </p:sp>
      <p:sp>
        <p:nvSpPr>
          <p:cNvPr id="1120" name="AutoShape 4"/>
          <p:cNvSpPr>
            <a:spLocks noChangeArrowheads="1"/>
          </p:cNvSpPr>
          <p:nvPr/>
        </p:nvSpPr>
        <p:spPr>
          <a:xfrm>
            <a:off x="26741" y="2890776"/>
            <a:ext cx="5309800" cy="722993"/>
          </a:xfrm>
          <a:prstGeom prst="roundRect">
            <a:avLst>
              <a:gd name="adj" fmla="val 2912"/>
            </a:avLst>
          </a:prstGeom>
          <a:solidFill>
            <a:srgbClr val="FFFFFF"/>
          </a:solidFill>
          <a:ln w="28575">
            <a:solidFill>
              <a:srgbClr val="00B0F0"/>
            </a:solidFill>
            <a:prstDash val="sysDot"/>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r>
              <a:rPr kumimoji="1" lang="ja-JP" altLang="en-US" sz="11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涌谷町地域学校協働活動推進員</a:t>
            </a:r>
            <a:r>
              <a:rPr kumimoji="1" lang="ja-JP" altLang="en-US" sz="1100" b="0" i="0" u="none" strike="noStrike" cap="none" normalizeH="0" baseline="0" dirty="0">
                <a:ln>
                  <a:noFill/>
                </a:ln>
                <a:solidFill>
                  <a:schemeClr val="tx1"/>
                </a:solidFill>
                <a:effectLst/>
                <a:latin typeface="ＭＳ ゴシック"/>
                <a:ea typeface="ＭＳ ゴシック"/>
                <a:cs typeface="+mn-lt"/>
              </a:rPr>
              <a:t>を中心に、『学ぶ土台づくり』親の学ぶ研修会において、涌谷町立ののだけ幼稚園に出向き、司会やファシリテーターを担いながら、保護者との交流を図っている。</a:t>
            </a:r>
            <a:endParaRPr kumimoji="1" lang="ja-JP" altLang="en-US" sz="1100" b="0" i="0" u="none" strike="noStrike" cap="none" normalizeH="0" baseline="0" dirty="0">
              <a:ln>
                <a:noFill/>
              </a:ln>
              <a:solidFill>
                <a:schemeClr val="tx1"/>
              </a:solidFill>
              <a:effectLst/>
              <a:latin typeface="ＭＳ ゴシック"/>
              <a:ea typeface="ＭＳ ゴシック"/>
              <a:cs typeface="+mn-lt"/>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a:ea typeface="ＭＳ ゴシック"/>
                <a:cs typeface="+mn-lt"/>
              </a:rPr>
              <a:t>　</a:t>
            </a:r>
            <a:endParaRPr kumimoji="1" lang="ja-JP" altLang="en-US" sz="1100" b="0" i="0" u="none" strike="noStrike" cap="none" normalizeH="0" baseline="0" dirty="0">
              <a:ln>
                <a:noFill/>
              </a:ln>
              <a:solidFill>
                <a:schemeClr val="tx1"/>
              </a:solidFill>
              <a:effectLst/>
              <a:latin typeface="ＭＳ ゴシック"/>
              <a:ea typeface="ＭＳ ゴシック"/>
              <a:cs typeface="+mn-lt"/>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rPr>
              <a:t>　</a:t>
            </a:r>
            <a:endParaRPr kumimoji="1" lang="ja-JP" altLang="en-US" sz="10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1121" name="AutoShape 4"/>
          <p:cNvSpPr>
            <a:spLocks noChangeArrowheads="1"/>
          </p:cNvSpPr>
          <p:nvPr/>
        </p:nvSpPr>
        <p:spPr>
          <a:xfrm>
            <a:off x="29801" y="1326383"/>
            <a:ext cx="5341175" cy="1170633"/>
          </a:xfrm>
          <a:prstGeom prst="roundRect">
            <a:avLst>
              <a:gd name="adj" fmla="val 2912"/>
            </a:avLst>
          </a:prstGeom>
          <a:solidFill>
            <a:srgbClr val="FFFFFF"/>
          </a:solidFill>
          <a:ln w="28575">
            <a:solidFill>
              <a:srgbClr val="548DD4"/>
            </a:solidFill>
            <a:prstDash val="sysDot"/>
            <a:round/>
            <a:headEnd/>
            <a:tailEnd/>
          </a:ln>
        </p:spPr>
        <p:txBody>
          <a:bodyPr vert="horz" wrap="square" lIns="74295" tIns="8890" rIns="74295" bIns="889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a:ea typeface="ＭＳ ゴシック"/>
                <a:cs typeface="ＭＳ Ｐゴシック" pitchFamily="50" charset="-128"/>
              </a:rPr>
              <a:t>　</a:t>
            </a:r>
            <a:r>
              <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rPr>
              <a:t>平成２２年９月に元気わくやふれあい町づくりサポートセンターを立ち上げ、学校支援本部事業のほか、家庭教育支援事業も同時に開始した。</a:t>
            </a:r>
            <a:endParaRPr kumimoji="1" lang="ja-JP" altLang="ja-JP" sz="1100" b="0" i="0" u="none" strike="noStrike" cap="none" normalizeH="0" baseline="0" dirty="0">
              <a:ln>
                <a:noFill/>
              </a:ln>
              <a:solidFill>
                <a:schemeClr val="tx1"/>
              </a:solidFill>
              <a:effectLst/>
              <a:latin typeface="ＭＳ ゴシック"/>
              <a:ea typeface="ＭＳ ゴシック"/>
              <a:cs typeface="ＭＳ Ｐゴシック"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rPr>
              <a:t>　</a:t>
            </a:r>
            <a:r>
              <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rPr>
              <a:t>涌谷町家庭教育</a:t>
            </a:r>
            <a:r>
              <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rPr>
              <a:t>支援チームはその当時</a:t>
            </a:r>
            <a:r>
              <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rPr>
              <a:t>すでに</a:t>
            </a:r>
            <a:r>
              <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rPr>
              <a:t>活躍していた</a:t>
            </a:r>
            <a:r>
              <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rPr>
              <a:t>２つの子育て</a:t>
            </a:r>
            <a:r>
              <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rPr>
              <a:t>支援サークル</a:t>
            </a:r>
            <a:r>
              <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rPr>
              <a:t>にご</a:t>
            </a:r>
            <a:r>
              <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rPr>
              <a:t>協力</a:t>
            </a:r>
            <a:r>
              <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rPr>
              <a:t>いただき活動を開始し、現在は２つの子育てサークルのメンバーのほかに、子育て経験者や子育て支援サポーターなど、興味関心のある地域の方にもご協力いただき活動を継続している。</a:t>
            </a:r>
            <a:endParaRPr kumimoji="1" lang="ja-JP" altLang="en-US" sz="1100" b="0" i="0" u="none" strike="noStrike" cap="none" normalizeH="0" baseline="0" dirty="0">
              <a:ln>
                <a:noFill/>
              </a:ln>
              <a:solidFill>
                <a:schemeClr val="tx1"/>
              </a:solidFill>
              <a:effectLst/>
              <a:latin typeface="ＭＳ ゴシック"/>
              <a:ea typeface="ＭＳ ゴシック"/>
              <a:cs typeface="ＭＳ Ｐゴシック" pitchFamily="50" charset="-128"/>
            </a:endParaRPr>
          </a:p>
        </p:txBody>
      </p:sp>
      <p:sp>
        <p:nvSpPr>
          <p:cNvPr id="1122" name="テキスト 22"/>
          <p:cNvSpPr txBox="1"/>
          <p:nvPr/>
        </p:nvSpPr>
        <p:spPr>
          <a:xfrm>
            <a:off x="4524375" y="3244781"/>
            <a:ext cx="95250" cy="368439"/>
          </a:xfrm>
          <a:prstGeom prst="rect">
            <a:avLst/>
          </a:prstGeom>
        </p:spPr>
        <p:txBody>
          <a:bodyPr wrap="none">
            <a:spAutoFit/>
          </a:bodyPr>
          <a:p>
            <a:pPr>
              <a:defRPr lang="ja-JP" altLang="en-US"/>
            </a:pPr>
            <a:endParaRPr lang="ja-JP" altLang="en-US"/>
          </a:p>
        </p:txBody>
      </p:sp>
      <p:sp>
        <p:nvSpPr>
          <p:cNvPr id="1123" name="Text Box 63"/>
          <p:cNvSpPr txBox="1">
            <a:spLocks noChangeArrowheads="1"/>
          </p:cNvSpPr>
          <p:nvPr/>
        </p:nvSpPr>
        <p:spPr>
          <a:xfrm>
            <a:off x="5522703" y="4147136"/>
            <a:ext cx="1337973" cy="301884"/>
          </a:xfrm>
          <a:prstGeom prst="rect">
            <a:avLst/>
          </a:prstGeom>
          <a:solidFill>
            <a:schemeClr val="accent4">
              <a:lumMod val="60000"/>
              <a:lumOff val="40000"/>
            </a:schemeClr>
          </a:solidFill>
          <a:ln>
            <a:noFill/>
          </a:ln>
          <a:effectLst/>
        </p:spPr>
        <p:txBody>
          <a:bodyPr wrap="square" lIns="86439" tIns="43220" rIns="86439" bIns="43220">
            <a:spAutoFit/>
          </a:bodyPr>
          <a:lstStyle>
            <a:lvl1pPr defTabSz="865188"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defTabSz="865188"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defTabSz="865188"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defTabSz="865188"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defTabSz="865188"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ctr" eaLnBrk="1" hangingPunct="1">
              <a:spcBef>
                <a:spcPct val="0"/>
              </a:spcBef>
              <a:buFontTx/>
              <a:buNone/>
            </a:pPr>
            <a:r>
              <a:rPr lang="ja-JP" altLang="en-US" sz="1400" dirty="0">
                <a:solidFill>
                  <a:prstClr val="white"/>
                </a:solidFill>
                <a:latin typeface="Arial" charset="0"/>
                <a:ea typeface="HGP創英角ｺﾞｼｯｸUB" pitchFamily="50" charset="-128"/>
              </a:rPr>
              <a:t>今後の方向性</a:t>
            </a:r>
            <a:endParaRPr lang="en-US" altLang="ja-JP" sz="1400" dirty="0">
              <a:solidFill>
                <a:prstClr val="white"/>
              </a:solidFill>
              <a:latin typeface="Arial" charset="0"/>
              <a:ea typeface="HGP創英角ｺﾞｼｯｸUB" pitchFamily="50" charset="-128"/>
            </a:endParaRPr>
          </a:p>
        </p:txBody>
      </p:sp>
      <p:pic>
        <p:nvPicPr>
          <p:cNvPr id="1124" name="図 24"/>
          <p:cNvPicPr>
            <a:picLocks noChangeAspect="1" noChangeArrowheads="1"/>
          </p:cNvPicPr>
          <p:nvPr/>
        </p:nvPicPr>
        <p:blipFill>
          <a:blip r:embed="rId1"/>
          <a:stretch>
            <a:fillRect/>
          </a:stretch>
        </p:blipFill>
        <p:spPr>
          <a:xfrm>
            <a:off x="5450149" y="988914"/>
            <a:ext cx="3637128" cy="1797912"/>
          </a:xfrm>
          <a:prstGeom prst="rect">
            <a:avLst/>
          </a:prstGeom>
          <a:noFill/>
        </p:spPr>
      </p:pic>
      <p:pic>
        <p:nvPicPr>
          <p:cNvPr id="1125" name="図 26"/>
          <p:cNvPicPr>
            <a:picLocks noChangeAspect="1" noChangeArrowheads="1"/>
          </p:cNvPicPr>
          <p:nvPr/>
        </p:nvPicPr>
        <p:blipFill>
          <a:blip r:embed="rId2"/>
          <a:stretch>
            <a:fillRect/>
          </a:stretch>
        </p:blipFill>
        <p:spPr>
          <a:xfrm>
            <a:off x="5451620" y="2789316"/>
            <a:ext cx="1834317" cy="1356734"/>
          </a:xfrm>
          <a:prstGeom prst="rect">
            <a:avLst/>
          </a:prstGeom>
          <a:noFill/>
        </p:spPr>
      </p:pic>
      <p:pic>
        <p:nvPicPr>
          <p:cNvPr id="1126" name="図 27"/>
          <p:cNvPicPr>
            <a:picLocks noChangeAspect="1" noChangeArrowheads="1"/>
          </p:cNvPicPr>
          <p:nvPr/>
        </p:nvPicPr>
        <p:blipFill>
          <a:blip r:embed="rId3"/>
          <a:stretch>
            <a:fillRect/>
          </a:stretch>
        </p:blipFill>
        <p:spPr>
          <a:xfrm>
            <a:off x="7283181" y="2783297"/>
            <a:ext cx="1805920" cy="1363939"/>
          </a:xfrm>
          <a:prstGeom prst="rect">
            <a:avLst/>
          </a:prstGeom>
          <a:noFill/>
        </p:spPr>
      </p:pic>
    </p:spTree>
    <p:extLst>
      <p:ext uri="{BB962C8B-B14F-4D97-AF65-F5344CB8AC3E}">
        <p14:creationId xmlns:p14="http://schemas.microsoft.com/office/powerpoint/2010/main" val="498404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docProps/app.xml><?xml version="1.0" encoding="utf-8"?>
<Properties xmlns:vt="http://schemas.openxmlformats.org/officeDocument/2006/docPropsVTypes" xmlns="http://schemas.openxmlformats.org/officeDocument/2006/extended-properties">
  <Template>blank</Template>
  <TotalTime>529</TotalTime>
  <Words>169</Words>
  <Application>JUST Focus</Application>
  <Paragraphs>43</Paragraph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HGP創英角ｺﾞｼｯｸUB</vt:lpstr>
      <vt:lpstr>ＭＳ Ｐゴシック</vt:lpstr>
      <vt:lpstr>ＭＳ ゴシック</vt:lpstr>
      <vt:lpstr>ＭＳ 明朝</vt:lpstr>
      <vt:lpstr>Arial</vt:lpstr>
      <vt:lpstr>Calibri</vt:lpstr>
      <vt:lpstr>Times New Roman</vt:lpstr>
      <vt:lpstr>blank</vt:lpstr>
      <vt:lpstr>PowerPoint プレゼンテーション</vt:lpstr>
    </vt:vector>
  </TitlesOfParts>
  <LinksUpToDate>false</LinksUpToDate>
  <SharedDoc>false</SharedDoc>
  <HyperlinksChanged>false</HyperlinksChanged>
  <AppVersion>3.3.5</AppVersion>
  <PresentationFormat>ユーザー設定</PresentationFormat>
  <Slides>1</Slides>
  <Notes>0</Notes>
  <HiddenSlides>0</HiddenSlides>
  <MMClips>0</MMClips>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PowerPoint プレゼンテーション</dc:title>
  <dc:creator>文部科学省</dc:creator>
  <cp:lastModifiedBy>鈴木　 久美子</cp:lastModifiedBy>
  <cp:lastPrinted>2017-10-13T00:09:42Z</cp:lastPrinted>
  <dcterms:created xsi:type="dcterms:W3CDTF">2015-08-04T05:55:43Z</dcterms:created>
  <dcterms:modified xsi:type="dcterms:W3CDTF">2025-08-29T02:00:57Z</dcterms:modified>
  <cp:revision>101</cp:revision>
</cp:coreProperties>
</file>

<file path=docProps/custom.xml><?xml version="1.0" encoding="utf-8"?>
<Properties xmlns:vt="http://schemas.openxmlformats.org/officeDocument/2006/docPropsVTypes" xmlns="http://schemas.openxmlformats.org/officeDocument/2006/custom-properties"/>
</file>